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8" r:id="rId8"/>
    <p:sldId id="259" r:id="rId9"/>
    <p:sldId id="260" r:id="rId10"/>
    <p:sldId id="261" r:id="rId11"/>
    <p:sldId id="264" r:id="rId12"/>
    <p:sldId id="265" r:id="rId13"/>
  </p:sldIdLst>
  <p:sldSz cx="9144000" cy="6858000" type="screen4x3"/>
  <p:notesSz cx="6858000" cy="9144000"/>
  <p:custShowLst>
    <p:custShow name="Произвольный показ 1" id="0">
      <p:sldLst>
        <p:sld r:id="rId12"/>
      </p:sldLst>
    </p:custShow>
    <p:custShow name="Произвольный показ 2" id="1">
      <p:sldLst>
        <p:sld r:id="rId1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900EB-1D55-491D-AEBF-E08BB260B850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9915CD-30CF-4E94-9188-B941A250B9E1}">
      <dgm:prSet phldrT="[Текст]" custT="1"/>
      <dgm:spPr/>
      <dgm:t>
        <a:bodyPr lIns="0" tIns="0" rIns="0" bIns="0"/>
        <a:lstStyle/>
        <a:p>
          <a:pPr marL="0" indent="0">
            <a:tabLst/>
          </a:pPr>
          <a:endParaRPr lang="ru-RU" sz="1800" b="1" dirty="0"/>
        </a:p>
      </dgm:t>
    </dgm:pt>
    <dgm:pt modelId="{56FF01CC-43BB-478F-836F-9FED1A25E587}" type="parTrans" cxnId="{D4C17A31-CAA7-4F7F-80BC-B5A5CFA5F14A}">
      <dgm:prSet/>
      <dgm:spPr/>
      <dgm:t>
        <a:bodyPr/>
        <a:lstStyle/>
        <a:p>
          <a:endParaRPr lang="ru-RU" sz="1800" b="1"/>
        </a:p>
      </dgm:t>
    </dgm:pt>
    <dgm:pt modelId="{03176805-C2A6-47B2-991D-0167DB16A690}" type="sibTrans" cxnId="{D4C17A31-CAA7-4F7F-80BC-B5A5CFA5F14A}">
      <dgm:prSet/>
      <dgm:spPr/>
      <dgm:t>
        <a:bodyPr/>
        <a:lstStyle/>
        <a:p>
          <a:endParaRPr lang="ru-RU" sz="1800" b="1"/>
        </a:p>
      </dgm:t>
    </dgm:pt>
    <dgm:pt modelId="{F40BD95F-F2F4-4327-9D2E-D8C45A9D24E4}">
      <dgm:prSet phldrT="[Текст]" custT="1"/>
      <dgm:spPr/>
      <dgm:t>
        <a:bodyPr lIns="0" tIns="0" rIns="0" bIns="0"/>
        <a:lstStyle/>
        <a:p>
          <a:endParaRPr lang="ru-RU" sz="1800" b="1" dirty="0"/>
        </a:p>
      </dgm:t>
    </dgm:pt>
    <dgm:pt modelId="{11D391EE-32E7-4A3A-BC5B-B6E94E3FC57B}" type="sibTrans" cxnId="{3259EB2B-6174-498E-B10F-BE5D2573B329}">
      <dgm:prSet/>
      <dgm:spPr/>
      <dgm:t>
        <a:bodyPr/>
        <a:lstStyle/>
        <a:p>
          <a:endParaRPr lang="ru-RU" sz="1800" b="1"/>
        </a:p>
      </dgm:t>
    </dgm:pt>
    <dgm:pt modelId="{90AD66D6-EF85-4DFA-A83B-DCFA86A0FBED}" type="parTrans" cxnId="{3259EB2B-6174-498E-B10F-BE5D2573B329}">
      <dgm:prSet/>
      <dgm:spPr/>
      <dgm:t>
        <a:bodyPr/>
        <a:lstStyle/>
        <a:p>
          <a:endParaRPr lang="ru-RU" sz="1800" b="1"/>
        </a:p>
      </dgm:t>
    </dgm:pt>
    <dgm:pt modelId="{FFCFD536-3453-4505-B227-ED736A7F8849}">
      <dgm:prSet phldrT="[Текст]" custT="1"/>
      <dgm:spPr/>
      <dgm:t>
        <a:bodyPr/>
        <a:lstStyle/>
        <a:p>
          <a:endParaRPr lang="ru-RU" sz="1800" b="1" dirty="0"/>
        </a:p>
      </dgm:t>
    </dgm:pt>
    <dgm:pt modelId="{C65C65F5-F76E-4C52-A9FE-601F7B3328DC}" type="sibTrans" cxnId="{6AAC36FE-3B51-45D8-8DB6-DB296163B314}">
      <dgm:prSet/>
      <dgm:spPr/>
      <dgm:t>
        <a:bodyPr/>
        <a:lstStyle/>
        <a:p>
          <a:endParaRPr lang="ru-RU" sz="1800" b="1"/>
        </a:p>
      </dgm:t>
    </dgm:pt>
    <dgm:pt modelId="{3FB81A93-62FC-4E62-9DA0-B822DB230BBB}" type="parTrans" cxnId="{6AAC36FE-3B51-45D8-8DB6-DB296163B314}">
      <dgm:prSet/>
      <dgm:spPr/>
      <dgm:t>
        <a:bodyPr/>
        <a:lstStyle/>
        <a:p>
          <a:endParaRPr lang="ru-RU" sz="1800" b="1"/>
        </a:p>
      </dgm:t>
    </dgm:pt>
    <dgm:pt modelId="{A1B68F80-49D7-48EC-9A84-AB529C1E14B3}">
      <dgm:prSet phldrT="[Текст]" custT="1"/>
      <dgm:spPr/>
      <dgm:t>
        <a:bodyPr lIns="0" tIns="0" rIns="0" bIns="0"/>
        <a:lstStyle/>
        <a:p>
          <a:endParaRPr lang="ru-RU" sz="1800" b="1" dirty="0"/>
        </a:p>
      </dgm:t>
    </dgm:pt>
    <dgm:pt modelId="{B2D6CFB0-F985-445E-83A0-FF1B94690AAF}" type="sibTrans" cxnId="{B38FEA6C-696E-485A-8BF7-D5EE0DA09A64}">
      <dgm:prSet/>
      <dgm:spPr/>
      <dgm:t>
        <a:bodyPr/>
        <a:lstStyle/>
        <a:p>
          <a:endParaRPr lang="ru-RU" sz="1800" b="1"/>
        </a:p>
      </dgm:t>
    </dgm:pt>
    <dgm:pt modelId="{8DBBDB83-6128-4F6F-8E3D-1050642C0C6E}" type="parTrans" cxnId="{B38FEA6C-696E-485A-8BF7-D5EE0DA09A64}">
      <dgm:prSet/>
      <dgm:spPr/>
      <dgm:t>
        <a:bodyPr/>
        <a:lstStyle/>
        <a:p>
          <a:endParaRPr lang="ru-RU" sz="1800" b="1"/>
        </a:p>
      </dgm:t>
    </dgm:pt>
    <dgm:pt modelId="{0DEDF992-F3E4-4D87-8066-F61716A32464}">
      <dgm:prSet phldrT="[Текст]" custT="1"/>
      <dgm:spPr/>
      <dgm:t>
        <a:bodyPr lIns="0" tIns="0" rIns="0" bIns="0"/>
        <a:lstStyle/>
        <a:p>
          <a:endParaRPr lang="ru-RU" sz="1800" b="1" dirty="0"/>
        </a:p>
      </dgm:t>
    </dgm:pt>
    <dgm:pt modelId="{15B60E96-8D87-4664-80BE-33EC02688773}" type="sibTrans" cxnId="{F73ABB6E-5B47-44CC-9654-262F26691196}">
      <dgm:prSet/>
      <dgm:spPr/>
      <dgm:t>
        <a:bodyPr/>
        <a:lstStyle/>
        <a:p>
          <a:endParaRPr lang="ru-RU" sz="1800" b="1"/>
        </a:p>
      </dgm:t>
    </dgm:pt>
    <dgm:pt modelId="{F38D40B1-4CF3-415C-ADF8-E71278B2AD12}" type="parTrans" cxnId="{F73ABB6E-5B47-44CC-9654-262F26691196}">
      <dgm:prSet/>
      <dgm:spPr/>
      <dgm:t>
        <a:bodyPr/>
        <a:lstStyle/>
        <a:p>
          <a:endParaRPr lang="ru-RU" sz="1800" b="1"/>
        </a:p>
      </dgm:t>
    </dgm:pt>
    <dgm:pt modelId="{BAC6A541-3645-4935-839A-B1BC67D3E92E}">
      <dgm:prSet phldrT="[Текст]" custT="1"/>
      <dgm:spPr/>
      <dgm:t>
        <a:bodyPr lIns="0" tIns="0" rIns="0" bIns="0"/>
        <a:lstStyle/>
        <a:p>
          <a:endParaRPr lang="ru-RU" sz="1800" b="1" dirty="0"/>
        </a:p>
      </dgm:t>
    </dgm:pt>
    <dgm:pt modelId="{0E28D4D3-13A8-4333-AF57-C74FFCBB933D}" type="sibTrans" cxnId="{EF88694C-FAE5-4549-9D02-FC87656A4C1B}">
      <dgm:prSet/>
      <dgm:spPr/>
      <dgm:t>
        <a:bodyPr/>
        <a:lstStyle/>
        <a:p>
          <a:endParaRPr lang="ru-RU" sz="1800" b="1"/>
        </a:p>
      </dgm:t>
    </dgm:pt>
    <dgm:pt modelId="{EB2EA8B8-1EDD-4350-95AB-75E07EF84299}" type="parTrans" cxnId="{EF88694C-FAE5-4549-9D02-FC87656A4C1B}">
      <dgm:prSet/>
      <dgm:spPr/>
      <dgm:t>
        <a:bodyPr/>
        <a:lstStyle/>
        <a:p>
          <a:endParaRPr lang="ru-RU" sz="1800" b="1"/>
        </a:p>
      </dgm:t>
    </dgm:pt>
    <dgm:pt modelId="{39AF374A-ABAA-41E8-AB20-2360BA86928A}" type="pres">
      <dgm:prSet presAssocID="{2F6900EB-1D55-491D-AEBF-E08BB260B85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9A245-F486-42FE-8EDB-B3E9844E4539}" type="pres">
      <dgm:prSet presAssocID="{2F6900EB-1D55-491D-AEBF-E08BB260B850}" presName="comp1" presStyleCnt="0"/>
      <dgm:spPr/>
    </dgm:pt>
    <dgm:pt modelId="{0DBB7B50-4E4A-4A15-B7D1-9AAFB75B555A}" type="pres">
      <dgm:prSet presAssocID="{2F6900EB-1D55-491D-AEBF-E08BB260B850}" presName="circle1" presStyleLbl="node1" presStyleIdx="0" presStyleCnt="6"/>
      <dgm:spPr/>
      <dgm:t>
        <a:bodyPr/>
        <a:lstStyle/>
        <a:p>
          <a:endParaRPr lang="ru-RU"/>
        </a:p>
      </dgm:t>
    </dgm:pt>
    <dgm:pt modelId="{2D4646E4-EDF2-4A71-B8BB-D923183C6043}" type="pres">
      <dgm:prSet presAssocID="{2F6900EB-1D55-491D-AEBF-E08BB260B850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1C8A-0EF5-4103-8B00-EAE24F7AD23C}" type="pres">
      <dgm:prSet presAssocID="{2F6900EB-1D55-491D-AEBF-E08BB260B850}" presName="comp2" presStyleCnt="0"/>
      <dgm:spPr/>
    </dgm:pt>
    <dgm:pt modelId="{D54FEF9E-918A-4192-A8B2-C1EA90DA6A61}" type="pres">
      <dgm:prSet presAssocID="{2F6900EB-1D55-491D-AEBF-E08BB260B850}" presName="circle2" presStyleLbl="node1" presStyleIdx="1" presStyleCnt="6"/>
      <dgm:spPr/>
      <dgm:t>
        <a:bodyPr/>
        <a:lstStyle/>
        <a:p>
          <a:endParaRPr lang="ru-RU"/>
        </a:p>
      </dgm:t>
    </dgm:pt>
    <dgm:pt modelId="{A3F9E4BC-F34F-4298-9B4D-F3B09A7D8E5F}" type="pres">
      <dgm:prSet presAssocID="{2F6900EB-1D55-491D-AEBF-E08BB260B850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4B9E9-245A-4D15-BC46-83385A13ABCB}" type="pres">
      <dgm:prSet presAssocID="{2F6900EB-1D55-491D-AEBF-E08BB260B850}" presName="comp3" presStyleCnt="0"/>
      <dgm:spPr/>
    </dgm:pt>
    <dgm:pt modelId="{EE178B7A-9987-42A1-8502-30E2A0C73DF8}" type="pres">
      <dgm:prSet presAssocID="{2F6900EB-1D55-491D-AEBF-E08BB260B850}" presName="circle3" presStyleLbl="node1" presStyleIdx="2" presStyleCnt="6"/>
      <dgm:spPr/>
      <dgm:t>
        <a:bodyPr/>
        <a:lstStyle/>
        <a:p>
          <a:endParaRPr lang="ru-RU"/>
        </a:p>
      </dgm:t>
    </dgm:pt>
    <dgm:pt modelId="{4B7F4A52-74E3-4B69-B3B6-44BF91E12714}" type="pres">
      <dgm:prSet presAssocID="{2F6900EB-1D55-491D-AEBF-E08BB260B850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24EC5-5DBA-4581-8A3C-7C727CF9EB03}" type="pres">
      <dgm:prSet presAssocID="{2F6900EB-1D55-491D-AEBF-E08BB260B850}" presName="comp4" presStyleCnt="0"/>
      <dgm:spPr/>
    </dgm:pt>
    <dgm:pt modelId="{EFB2C067-8FA9-43EA-B41E-E52FDB8EE3D6}" type="pres">
      <dgm:prSet presAssocID="{2F6900EB-1D55-491D-AEBF-E08BB260B850}" presName="circle4" presStyleLbl="node1" presStyleIdx="3" presStyleCnt="6"/>
      <dgm:spPr/>
      <dgm:t>
        <a:bodyPr/>
        <a:lstStyle/>
        <a:p>
          <a:endParaRPr lang="ru-RU"/>
        </a:p>
      </dgm:t>
    </dgm:pt>
    <dgm:pt modelId="{EF940074-9677-4A99-A0D6-4A2253B29878}" type="pres">
      <dgm:prSet presAssocID="{2F6900EB-1D55-491D-AEBF-E08BB260B850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493D6-ACA6-4B42-BDD2-3164B1CE2AF3}" type="pres">
      <dgm:prSet presAssocID="{2F6900EB-1D55-491D-AEBF-E08BB260B850}" presName="comp5" presStyleCnt="0"/>
      <dgm:spPr/>
    </dgm:pt>
    <dgm:pt modelId="{0C2E1D66-9940-43F7-9C31-87A2A0B00A21}" type="pres">
      <dgm:prSet presAssocID="{2F6900EB-1D55-491D-AEBF-E08BB260B850}" presName="circle5" presStyleLbl="node1" presStyleIdx="4" presStyleCnt="6"/>
      <dgm:spPr/>
      <dgm:t>
        <a:bodyPr/>
        <a:lstStyle/>
        <a:p>
          <a:endParaRPr lang="ru-RU"/>
        </a:p>
      </dgm:t>
    </dgm:pt>
    <dgm:pt modelId="{9A95F9F4-0CDA-49B8-A4B9-1F21483A0475}" type="pres">
      <dgm:prSet presAssocID="{2F6900EB-1D55-491D-AEBF-E08BB260B850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DB59-7DD9-429A-91ED-11A3DEC21375}" type="pres">
      <dgm:prSet presAssocID="{2F6900EB-1D55-491D-AEBF-E08BB260B850}" presName="comp6" presStyleCnt="0"/>
      <dgm:spPr/>
    </dgm:pt>
    <dgm:pt modelId="{BC5B197A-31D4-4C07-8542-3AF0E2552C57}" type="pres">
      <dgm:prSet presAssocID="{2F6900EB-1D55-491D-AEBF-E08BB260B850}" presName="circle6" presStyleLbl="node1" presStyleIdx="5" presStyleCnt="6"/>
      <dgm:spPr/>
      <dgm:t>
        <a:bodyPr/>
        <a:lstStyle/>
        <a:p>
          <a:endParaRPr lang="ru-RU"/>
        </a:p>
      </dgm:t>
    </dgm:pt>
    <dgm:pt modelId="{F3E65AE6-50EC-41C8-96FE-2431A1E3D3C5}" type="pres">
      <dgm:prSet presAssocID="{2F6900EB-1D55-491D-AEBF-E08BB260B850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8FAD2-CEEF-48DA-8D9F-CB3ECCF84719}" type="presOf" srcId="{A1B68F80-49D7-48EC-9A84-AB529C1E14B3}" destId="{0C2E1D66-9940-43F7-9C31-87A2A0B00A21}" srcOrd="0" destOrd="0" presId="urn:microsoft.com/office/officeart/2005/8/layout/venn2"/>
    <dgm:cxn modelId="{EF88694C-FAE5-4549-9D02-FC87656A4C1B}" srcId="{2F6900EB-1D55-491D-AEBF-E08BB260B850}" destId="{BAC6A541-3645-4935-839A-B1BC67D3E92E}" srcOrd="2" destOrd="0" parTransId="{EB2EA8B8-1EDD-4350-95AB-75E07EF84299}" sibTransId="{0E28D4D3-13A8-4333-AF57-C74FFCBB933D}"/>
    <dgm:cxn modelId="{D4C17A31-CAA7-4F7F-80BC-B5A5CFA5F14A}" srcId="{2F6900EB-1D55-491D-AEBF-E08BB260B850}" destId="{989915CD-30CF-4E94-9188-B941A250B9E1}" srcOrd="0" destOrd="0" parTransId="{56FF01CC-43BB-478F-836F-9FED1A25E587}" sibTransId="{03176805-C2A6-47B2-991D-0167DB16A690}"/>
    <dgm:cxn modelId="{3259EB2B-6174-498E-B10F-BE5D2573B329}" srcId="{2F6900EB-1D55-491D-AEBF-E08BB260B850}" destId="{F40BD95F-F2F4-4327-9D2E-D8C45A9D24E4}" srcOrd="1" destOrd="0" parTransId="{90AD66D6-EF85-4DFA-A83B-DCFA86A0FBED}" sibTransId="{11D391EE-32E7-4A3A-BC5B-B6E94E3FC57B}"/>
    <dgm:cxn modelId="{518ABFCE-C2C2-4039-9D5A-6874449BFCFD}" type="presOf" srcId="{F40BD95F-F2F4-4327-9D2E-D8C45A9D24E4}" destId="{A3F9E4BC-F34F-4298-9B4D-F3B09A7D8E5F}" srcOrd="1" destOrd="0" presId="urn:microsoft.com/office/officeart/2005/8/layout/venn2"/>
    <dgm:cxn modelId="{6AAC36FE-3B51-45D8-8DB6-DB296163B314}" srcId="{2F6900EB-1D55-491D-AEBF-E08BB260B850}" destId="{FFCFD536-3453-4505-B227-ED736A7F8849}" srcOrd="5" destOrd="0" parTransId="{3FB81A93-62FC-4E62-9DA0-B822DB230BBB}" sibTransId="{C65C65F5-F76E-4C52-A9FE-601F7B3328DC}"/>
    <dgm:cxn modelId="{F73ABB6E-5B47-44CC-9654-262F26691196}" srcId="{2F6900EB-1D55-491D-AEBF-E08BB260B850}" destId="{0DEDF992-F3E4-4D87-8066-F61716A32464}" srcOrd="3" destOrd="0" parTransId="{F38D40B1-4CF3-415C-ADF8-E71278B2AD12}" sibTransId="{15B60E96-8D87-4664-80BE-33EC02688773}"/>
    <dgm:cxn modelId="{C4D43658-5518-40D0-A943-4F98AFCF9AC2}" type="presOf" srcId="{A1B68F80-49D7-48EC-9A84-AB529C1E14B3}" destId="{9A95F9F4-0CDA-49B8-A4B9-1F21483A0475}" srcOrd="1" destOrd="0" presId="urn:microsoft.com/office/officeart/2005/8/layout/venn2"/>
    <dgm:cxn modelId="{D861FBA0-0C21-493E-B8F3-4F5BC314E53F}" type="presOf" srcId="{F40BD95F-F2F4-4327-9D2E-D8C45A9D24E4}" destId="{D54FEF9E-918A-4192-A8B2-C1EA90DA6A61}" srcOrd="0" destOrd="0" presId="urn:microsoft.com/office/officeart/2005/8/layout/venn2"/>
    <dgm:cxn modelId="{DADBEBB2-0B09-42BD-B356-2C21B9C1BB1B}" type="presOf" srcId="{FFCFD536-3453-4505-B227-ED736A7F8849}" destId="{F3E65AE6-50EC-41C8-96FE-2431A1E3D3C5}" srcOrd="1" destOrd="0" presId="urn:microsoft.com/office/officeart/2005/8/layout/venn2"/>
    <dgm:cxn modelId="{297732DE-A9FA-48BD-8E59-CABACFBD8979}" type="presOf" srcId="{2F6900EB-1D55-491D-AEBF-E08BB260B850}" destId="{39AF374A-ABAA-41E8-AB20-2360BA86928A}" srcOrd="0" destOrd="0" presId="urn:microsoft.com/office/officeart/2005/8/layout/venn2"/>
    <dgm:cxn modelId="{3B229A7D-CE6F-40E9-BA73-AC3EFB7C9EB5}" type="presOf" srcId="{0DEDF992-F3E4-4D87-8066-F61716A32464}" destId="{EFB2C067-8FA9-43EA-B41E-E52FDB8EE3D6}" srcOrd="0" destOrd="0" presId="urn:microsoft.com/office/officeart/2005/8/layout/venn2"/>
    <dgm:cxn modelId="{E503AF8E-81FE-410C-9321-99788AEF28C3}" type="presOf" srcId="{989915CD-30CF-4E94-9188-B941A250B9E1}" destId="{0DBB7B50-4E4A-4A15-B7D1-9AAFB75B555A}" srcOrd="0" destOrd="0" presId="urn:microsoft.com/office/officeart/2005/8/layout/venn2"/>
    <dgm:cxn modelId="{B38FEA6C-696E-485A-8BF7-D5EE0DA09A64}" srcId="{2F6900EB-1D55-491D-AEBF-E08BB260B850}" destId="{A1B68F80-49D7-48EC-9A84-AB529C1E14B3}" srcOrd="4" destOrd="0" parTransId="{8DBBDB83-6128-4F6F-8E3D-1050642C0C6E}" sibTransId="{B2D6CFB0-F985-445E-83A0-FF1B94690AAF}"/>
    <dgm:cxn modelId="{2750EB2E-7DD6-49D8-B64A-D5B69BD1EB79}" type="presOf" srcId="{989915CD-30CF-4E94-9188-B941A250B9E1}" destId="{2D4646E4-EDF2-4A71-B8BB-D923183C6043}" srcOrd="1" destOrd="0" presId="urn:microsoft.com/office/officeart/2005/8/layout/venn2"/>
    <dgm:cxn modelId="{7CD6884B-19C9-487A-939E-54352B592D20}" type="presOf" srcId="{FFCFD536-3453-4505-B227-ED736A7F8849}" destId="{BC5B197A-31D4-4C07-8542-3AF0E2552C57}" srcOrd="0" destOrd="0" presId="urn:microsoft.com/office/officeart/2005/8/layout/venn2"/>
    <dgm:cxn modelId="{D8F40C3A-F4E0-4113-9DB6-B4CC390C10A8}" type="presOf" srcId="{0DEDF992-F3E4-4D87-8066-F61716A32464}" destId="{EF940074-9677-4A99-A0D6-4A2253B29878}" srcOrd="1" destOrd="0" presId="urn:microsoft.com/office/officeart/2005/8/layout/venn2"/>
    <dgm:cxn modelId="{DBF9355A-0A7A-45A3-9560-BB58FEEDAD66}" type="presOf" srcId="{BAC6A541-3645-4935-839A-B1BC67D3E92E}" destId="{4B7F4A52-74E3-4B69-B3B6-44BF91E12714}" srcOrd="1" destOrd="0" presId="urn:microsoft.com/office/officeart/2005/8/layout/venn2"/>
    <dgm:cxn modelId="{883CE421-FE84-4106-988A-52F673E428CB}" type="presOf" srcId="{BAC6A541-3645-4935-839A-B1BC67D3E92E}" destId="{EE178B7A-9987-42A1-8502-30E2A0C73DF8}" srcOrd="0" destOrd="0" presId="urn:microsoft.com/office/officeart/2005/8/layout/venn2"/>
    <dgm:cxn modelId="{96FD1F54-5ADD-4A66-B0E9-9E0FF1A3B1D6}" type="presParOf" srcId="{39AF374A-ABAA-41E8-AB20-2360BA86928A}" destId="{DCD9A245-F486-42FE-8EDB-B3E9844E4539}" srcOrd="0" destOrd="0" presId="urn:microsoft.com/office/officeart/2005/8/layout/venn2"/>
    <dgm:cxn modelId="{7E7A4946-A8A8-4DC7-B6C2-8E56BDACB511}" type="presParOf" srcId="{DCD9A245-F486-42FE-8EDB-B3E9844E4539}" destId="{0DBB7B50-4E4A-4A15-B7D1-9AAFB75B555A}" srcOrd="0" destOrd="0" presId="urn:microsoft.com/office/officeart/2005/8/layout/venn2"/>
    <dgm:cxn modelId="{39F47673-E66C-4291-86ED-B06AB89910A6}" type="presParOf" srcId="{DCD9A245-F486-42FE-8EDB-B3E9844E4539}" destId="{2D4646E4-EDF2-4A71-B8BB-D923183C6043}" srcOrd="1" destOrd="0" presId="urn:microsoft.com/office/officeart/2005/8/layout/venn2"/>
    <dgm:cxn modelId="{C1B08CE5-A2AD-4356-B7EC-E5A39ACC2794}" type="presParOf" srcId="{39AF374A-ABAA-41E8-AB20-2360BA86928A}" destId="{96451C8A-0EF5-4103-8B00-EAE24F7AD23C}" srcOrd="1" destOrd="0" presId="urn:microsoft.com/office/officeart/2005/8/layout/venn2"/>
    <dgm:cxn modelId="{C0F65BA2-5BA2-42E1-BF0C-9D897F177081}" type="presParOf" srcId="{96451C8A-0EF5-4103-8B00-EAE24F7AD23C}" destId="{D54FEF9E-918A-4192-A8B2-C1EA90DA6A61}" srcOrd="0" destOrd="0" presId="urn:microsoft.com/office/officeart/2005/8/layout/venn2"/>
    <dgm:cxn modelId="{FE76A0F6-27C5-425F-9786-5774DE7E65CB}" type="presParOf" srcId="{96451C8A-0EF5-4103-8B00-EAE24F7AD23C}" destId="{A3F9E4BC-F34F-4298-9B4D-F3B09A7D8E5F}" srcOrd="1" destOrd="0" presId="urn:microsoft.com/office/officeart/2005/8/layout/venn2"/>
    <dgm:cxn modelId="{27384CF4-CB33-4BEA-9D1D-403226A18ED2}" type="presParOf" srcId="{39AF374A-ABAA-41E8-AB20-2360BA86928A}" destId="{A384B9E9-245A-4D15-BC46-83385A13ABCB}" srcOrd="2" destOrd="0" presId="urn:microsoft.com/office/officeart/2005/8/layout/venn2"/>
    <dgm:cxn modelId="{754E02EB-BA9C-4AC2-8CD3-61574FD30C46}" type="presParOf" srcId="{A384B9E9-245A-4D15-BC46-83385A13ABCB}" destId="{EE178B7A-9987-42A1-8502-30E2A0C73DF8}" srcOrd="0" destOrd="0" presId="urn:microsoft.com/office/officeart/2005/8/layout/venn2"/>
    <dgm:cxn modelId="{2029C098-B369-47F8-9E7F-6F8A593629EE}" type="presParOf" srcId="{A384B9E9-245A-4D15-BC46-83385A13ABCB}" destId="{4B7F4A52-74E3-4B69-B3B6-44BF91E12714}" srcOrd="1" destOrd="0" presId="urn:microsoft.com/office/officeart/2005/8/layout/venn2"/>
    <dgm:cxn modelId="{6EF64D2E-DEB4-4CFC-9229-1788AFC5EE7F}" type="presParOf" srcId="{39AF374A-ABAA-41E8-AB20-2360BA86928A}" destId="{9BF24EC5-5DBA-4581-8A3C-7C727CF9EB03}" srcOrd="3" destOrd="0" presId="urn:microsoft.com/office/officeart/2005/8/layout/venn2"/>
    <dgm:cxn modelId="{D3B9CF6B-23FC-4D58-8D43-C649CB84E660}" type="presParOf" srcId="{9BF24EC5-5DBA-4581-8A3C-7C727CF9EB03}" destId="{EFB2C067-8FA9-43EA-B41E-E52FDB8EE3D6}" srcOrd="0" destOrd="0" presId="urn:microsoft.com/office/officeart/2005/8/layout/venn2"/>
    <dgm:cxn modelId="{5879D77D-CD01-4349-B1C7-8136492CBEF8}" type="presParOf" srcId="{9BF24EC5-5DBA-4581-8A3C-7C727CF9EB03}" destId="{EF940074-9677-4A99-A0D6-4A2253B29878}" srcOrd="1" destOrd="0" presId="urn:microsoft.com/office/officeart/2005/8/layout/venn2"/>
    <dgm:cxn modelId="{2BF943FE-0A33-45F9-95A6-043A03D71D4D}" type="presParOf" srcId="{39AF374A-ABAA-41E8-AB20-2360BA86928A}" destId="{EFF493D6-ACA6-4B42-BDD2-3164B1CE2AF3}" srcOrd="4" destOrd="0" presId="urn:microsoft.com/office/officeart/2005/8/layout/venn2"/>
    <dgm:cxn modelId="{8C78A4CF-59A9-4C8F-B24D-B33755FA5FCE}" type="presParOf" srcId="{EFF493D6-ACA6-4B42-BDD2-3164B1CE2AF3}" destId="{0C2E1D66-9940-43F7-9C31-87A2A0B00A21}" srcOrd="0" destOrd="0" presId="urn:microsoft.com/office/officeart/2005/8/layout/venn2"/>
    <dgm:cxn modelId="{36B76933-F877-4987-AEFE-7E5F620ED0F6}" type="presParOf" srcId="{EFF493D6-ACA6-4B42-BDD2-3164B1CE2AF3}" destId="{9A95F9F4-0CDA-49B8-A4B9-1F21483A0475}" srcOrd="1" destOrd="0" presId="urn:microsoft.com/office/officeart/2005/8/layout/venn2"/>
    <dgm:cxn modelId="{6E469996-F2FC-4640-AB4F-87EECACA1636}" type="presParOf" srcId="{39AF374A-ABAA-41E8-AB20-2360BA86928A}" destId="{E835DB59-7DD9-429A-91ED-11A3DEC21375}" srcOrd="5" destOrd="0" presId="urn:microsoft.com/office/officeart/2005/8/layout/venn2"/>
    <dgm:cxn modelId="{9A436A87-7877-43AC-A9CC-977FC45AB539}" type="presParOf" srcId="{E835DB59-7DD9-429A-91ED-11A3DEC21375}" destId="{BC5B197A-31D4-4C07-8542-3AF0E2552C57}" srcOrd="0" destOrd="0" presId="urn:microsoft.com/office/officeart/2005/8/layout/venn2"/>
    <dgm:cxn modelId="{E1B8D786-A84A-4BB8-BFAD-3FE1855BADC3}" type="presParOf" srcId="{E835DB59-7DD9-429A-91ED-11A3DEC21375}" destId="{F3E65AE6-50EC-41C8-96FE-2431A1E3D3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4C995-FE4A-46CA-808B-6C25F44A746A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729080-5C27-4575-BE76-CD6CB661021F}">
      <dgm:prSet phldrT="[Текст]"/>
      <dgm:spPr/>
      <dgm:t>
        <a:bodyPr/>
        <a:lstStyle/>
        <a:p>
          <a:r>
            <a:rPr lang="ru-RU" b="1" dirty="0" smtClean="0"/>
            <a:t>ГИС</a:t>
          </a:r>
          <a:endParaRPr lang="ru-RU" b="1" dirty="0"/>
        </a:p>
      </dgm:t>
    </dgm:pt>
    <dgm:pt modelId="{5BD28C2E-86D0-40A0-99F5-593901EFB88A}" type="parTrans" cxnId="{EC77810E-B426-489F-8C58-0DA4B2021499}">
      <dgm:prSet/>
      <dgm:spPr/>
      <dgm:t>
        <a:bodyPr/>
        <a:lstStyle/>
        <a:p>
          <a:endParaRPr lang="ru-RU" b="1"/>
        </a:p>
      </dgm:t>
    </dgm:pt>
    <dgm:pt modelId="{35F1F1DC-EAA5-45FA-891B-5E15CC1AE37E}" type="sibTrans" cxnId="{EC77810E-B426-489F-8C58-0DA4B2021499}">
      <dgm:prSet/>
      <dgm:spPr/>
      <dgm:t>
        <a:bodyPr/>
        <a:lstStyle/>
        <a:p>
          <a:endParaRPr lang="ru-RU" b="1"/>
        </a:p>
      </dgm:t>
    </dgm:pt>
    <dgm:pt modelId="{E8789ACC-2CF3-4A89-934B-EC06C2ABE752}">
      <dgm:prSet phldrT="[Текст]" custT="1"/>
      <dgm:spPr/>
      <dgm:t>
        <a:bodyPr/>
        <a:lstStyle/>
        <a:p>
          <a:r>
            <a:rPr lang="ru-RU" sz="2000" b="1" dirty="0" smtClean="0"/>
            <a:t>Компьютеры</a:t>
          </a:r>
          <a:endParaRPr lang="ru-RU" sz="2000" b="1" dirty="0"/>
        </a:p>
      </dgm:t>
    </dgm:pt>
    <dgm:pt modelId="{005C1F0B-1B07-42AB-890A-E21401C1F1E3}" type="parTrans" cxnId="{2D3C7A17-EB3D-448B-8787-B2B8AB837170}">
      <dgm:prSet/>
      <dgm:spPr/>
      <dgm:t>
        <a:bodyPr/>
        <a:lstStyle/>
        <a:p>
          <a:endParaRPr lang="ru-RU" b="1"/>
        </a:p>
      </dgm:t>
    </dgm:pt>
    <dgm:pt modelId="{229F915A-30BA-4434-A8F8-F4F371305AD6}" type="sibTrans" cxnId="{2D3C7A17-EB3D-448B-8787-B2B8AB837170}">
      <dgm:prSet/>
      <dgm:spPr/>
      <dgm:t>
        <a:bodyPr/>
        <a:lstStyle/>
        <a:p>
          <a:endParaRPr lang="ru-RU" b="1"/>
        </a:p>
      </dgm:t>
    </dgm:pt>
    <dgm:pt modelId="{07DA30AC-D759-4FC6-A9DC-C655346C72DB}">
      <dgm:prSet phldrT="[Текст]" custT="1"/>
      <dgm:spPr/>
      <dgm:t>
        <a:bodyPr/>
        <a:lstStyle/>
        <a:p>
          <a:r>
            <a:rPr lang="ru-RU" sz="2000" b="1" dirty="0" smtClean="0">
              <a:hlinkClick xmlns:r="http://schemas.openxmlformats.org/officeDocument/2006/relationships" r:id="rId1" action="ppaction://hlinksldjump"/>
            </a:rPr>
            <a:t>Данные</a:t>
          </a:r>
          <a:endParaRPr lang="ru-RU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4976D88-BF35-4C48-9A9C-0384B23CB5DA}" type="parTrans" cxnId="{792928D8-836A-404E-AAEB-CC3CD102AEEC}">
      <dgm:prSet/>
      <dgm:spPr/>
      <dgm:t>
        <a:bodyPr/>
        <a:lstStyle/>
        <a:p>
          <a:endParaRPr lang="ru-RU" b="1"/>
        </a:p>
      </dgm:t>
    </dgm:pt>
    <dgm:pt modelId="{D5CB9D0C-EACF-4384-9A47-1037EB165FE0}" type="sibTrans" cxnId="{792928D8-836A-404E-AAEB-CC3CD102AEEC}">
      <dgm:prSet/>
      <dgm:spPr/>
      <dgm:t>
        <a:bodyPr/>
        <a:lstStyle/>
        <a:p>
          <a:endParaRPr lang="ru-RU" b="1"/>
        </a:p>
      </dgm:t>
    </dgm:pt>
    <dgm:pt modelId="{95BD711A-7E75-402B-8DFB-919B94DCE02A}">
      <dgm:prSet phldrT="[Текст]" custT="1"/>
      <dgm:spPr/>
      <dgm:t>
        <a:bodyPr/>
        <a:lstStyle/>
        <a:p>
          <a:r>
            <a:rPr lang="ru-RU" sz="2000" b="1" dirty="0" smtClean="0">
              <a:hlinkClick xmlns:r="http://schemas.openxmlformats.org/officeDocument/2006/relationships" r:id="rId2" action="ppaction://hlinksldjump"/>
            </a:rPr>
            <a:t>Исполнители</a:t>
          </a:r>
          <a:endParaRPr lang="ru-RU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A3BEC1D-0B2B-4DBC-8C6E-DF25472E16FF}" type="parTrans" cxnId="{67CC13F7-EA90-4F50-8A10-3EBC58B24258}">
      <dgm:prSet/>
      <dgm:spPr/>
      <dgm:t>
        <a:bodyPr/>
        <a:lstStyle/>
        <a:p>
          <a:endParaRPr lang="ru-RU" b="1"/>
        </a:p>
      </dgm:t>
    </dgm:pt>
    <dgm:pt modelId="{6668D75B-C9AD-45E9-AB4C-5A839813BF91}" type="sibTrans" cxnId="{67CC13F7-EA90-4F50-8A10-3EBC58B24258}">
      <dgm:prSet/>
      <dgm:spPr/>
      <dgm:t>
        <a:bodyPr/>
        <a:lstStyle/>
        <a:p>
          <a:endParaRPr lang="ru-RU" b="1"/>
        </a:p>
      </dgm:t>
    </dgm:pt>
    <dgm:pt modelId="{9248C62D-286A-4B02-A5B1-5BD8359C7D2F}">
      <dgm:prSet phldrT="[Текст]" custT="1"/>
      <dgm:spPr/>
      <dgm:t>
        <a:bodyPr/>
        <a:lstStyle/>
        <a:p>
          <a:r>
            <a:rPr lang="ru-RU" sz="2000" b="1" dirty="0" smtClean="0"/>
            <a:t>Методы</a:t>
          </a:r>
          <a:endParaRPr lang="ru-RU" sz="2000" b="1" dirty="0"/>
        </a:p>
      </dgm:t>
    </dgm:pt>
    <dgm:pt modelId="{0E43661C-2E0F-456B-86D5-5C90CF1E4F6D}" type="parTrans" cxnId="{08B98967-771B-406A-9271-43B051852C50}">
      <dgm:prSet/>
      <dgm:spPr/>
      <dgm:t>
        <a:bodyPr/>
        <a:lstStyle/>
        <a:p>
          <a:endParaRPr lang="ru-RU" b="1"/>
        </a:p>
      </dgm:t>
    </dgm:pt>
    <dgm:pt modelId="{00144745-E033-49BB-8C52-CEA61C9F51DF}" type="sibTrans" cxnId="{08B98967-771B-406A-9271-43B051852C50}">
      <dgm:prSet/>
      <dgm:spPr/>
      <dgm:t>
        <a:bodyPr/>
        <a:lstStyle/>
        <a:p>
          <a:endParaRPr lang="ru-RU" b="1"/>
        </a:p>
      </dgm:t>
    </dgm:pt>
    <dgm:pt modelId="{A0119EFA-5440-4698-B943-85988F5E9E9F}">
      <dgm:prSet phldrT="[Текст]" custT="1"/>
      <dgm:spPr/>
      <dgm:t>
        <a:bodyPr/>
        <a:lstStyle/>
        <a:p>
          <a:r>
            <a:rPr lang="ru-RU" sz="2000" b="1" dirty="0" smtClean="0"/>
            <a:t>Программы</a:t>
          </a:r>
          <a:endParaRPr lang="ru-RU" sz="2000" b="1" dirty="0"/>
        </a:p>
      </dgm:t>
    </dgm:pt>
    <dgm:pt modelId="{0C5EC532-599B-4A9E-B564-BD0935316BD0}" type="parTrans" cxnId="{D7EBBC90-5652-4DBD-A4B4-15A9435CF876}">
      <dgm:prSet/>
      <dgm:spPr/>
      <dgm:t>
        <a:bodyPr/>
        <a:lstStyle/>
        <a:p>
          <a:endParaRPr lang="ru-RU" b="1"/>
        </a:p>
      </dgm:t>
    </dgm:pt>
    <dgm:pt modelId="{923DEB8A-11DE-49EC-926B-EAAD07DEB9A9}" type="sibTrans" cxnId="{D7EBBC90-5652-4DBD-A4B4-15A9435CF876}">
      <dgm:prSet/>
      <dgm:spPr/>
      <dgm:t>
        <a:bodyPr/>
        <a:lstStyle/>
        <a:p>
          <a:endParaRPr lang="ru-RU" b="1"/>
        </a:p>
      </dgm:t>
    </dgm:pt>
    <dgm:pt modelId="{8FC29820-F000-43CA-89B3-52B7CEB948CC}" type="pres">
      <dgm:prSet presAssocID="{B504C995-FE4A-46CA-808B-6C25F44A74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C5FC3-607C-423B-A9BE-313F52EC3673}" type="pres">
      <dgm:prSet presAssocID="{46729080-5C27-4575-BE76-CD6CB661021F}" presName="centerShape" presStyleLbl="node0" presStyleIdx="0" presStyleCnt="1"/>
      <dgm:spPr/>
      <dgm:t>
        <a:bodyPr/>
        <a:lstStyle/>
        <a:p>
          <a:endParaRPr lang="ru-RU"/>
        </a:p>
      </dgm:t>
    </dgm:pt>
    <dgm:pt modelId="{54414650-6CFC-4374-9DE8-36EBF7ACD111}" type="pres">
      <dgm:prSet presAssocID="{005C1F0B-1B07-42AB-890A-E21401C1F1E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C29CB25-7DBB-4B24-BD1A-C518C6E7F66C}" type="pres">
      <dgm:prSet presAssocID="{E8789ACC-2CF3-4A89-934B-EC06C2ABE7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E7345-FDD0-4691-AA3A-C38134C5D423}" type="pres">
      <dgm:prSet presAssocID="{0C5EC532-599B-4A9E-B564-BD0935316BD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7B50BF32-FB29-46FA-999A-4ABD78FE6B69}" type="pres">
      <dgm:prSet presAssocID="{A0119EFA-5440-4698-B943-85988F5E9E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77A3-8B23-4EA5-955B-DEAB0B57ED15}" type="pres">
      <dgm:prSet presAssocID="{A4976D88-BF35-4C48-9A9C-0384B23CB5DA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12FAE51-9DD6-453E-B8B0-689322ABBB2B}" type="pres">
      <dgm:prSet presAssocID="{07DA30AC-D759-4FC6-A9DC-C655346C72DB}" presName="node" presStyleLbl="node1" presStyleIdx="2" presStyleCnt="5" custRadScaleRad="94499">
        <dgm:presLayoutVars>
          <dgm:bulletEnabled val="1"/>
        </dgm:presLayoutVars>
      </dgm:prSet>
      <dgm:spPr>
        <a:prstGeom prst="actionButtonBlank">
          <a:avLst/>
        </a:prstGeom>
      </dgm:spPr>
      <dgm:t>
        <a:bodyPr/>
        <a:lstStyle/>
        <a:p>
          <a:endParaRPr lang="ru-RU"/>
        </a:p>
      </dgm:t>
    </dgm:pt>
    <dgm:pt modelId="{88742C34-BE6B-4286-93FA-BFEE52DC2715}" type="pres">
      <dgm:prSet presAssocID="{5A3BEC1D-0B2B-4DBC-8C6E-DF25472E16FF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452996B-ABC7-4676-ADC9-FE515C0C53E9}" type="pres">
      <dgm:prSet presAssocID="{95BD711A-7E75-402B-8DFB-919B94DCE0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002C9-67DB-45BD-9D34-28701C9C058B}" type="pres">
      <dgm:prSet presAssocID="{0E43661C-2E0F-456B-86D5-5C90CF1E4F6D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77A6A93-F991-41FB-885C-1D73A2632EEE}" type="pres">
      <dgm:prSet presAssocID="{9248C62D-286A-4B02-A5B1-5BD8359C7D2F}" presName="node" presStyleLbl="node1" presStyleIdx="4" presStyleCnt="5">
        <dgm:presLayoutVars>
          <dgm:bulletEnabled val="1"/>
        </dgm:presLayoutVars>
      </dgm:prSet>
      <dgm:spPr>
        <a:prstGeom prst="actionButtonBlank">
          <a:avLst/>
        </a:prstGeom>
      </dgm:spPr>
      <dgm:t>
        <a:bodyPr/>
        <a:lstStyle/>
        <a:p>
          <a:endParaRPr lang="ru-RU"/>
        </a:p>
      </dgm:t>
    </dgm:pt>
  </dgm:ptLst>
  <dgm:cxnLst>
    <dgm:cxn modelId="{2D3C7A17-EB3D-448B-8787-B2B8AB837170}" srcId="{46729080-5C27-4575-BE76-CD6CB661021F}" destId="{E8789ACC-2CF3-4A89-934B-EC06C2ABE752}" srcOrd="0" destOrd="0" parTransId="{005C1F0B-1B07-42AB-890A-E21401C1F1E3}" sibTransId="{229F915A-30BA-4434-A8F8-F4F371305AD6}"/>
    <dgm:cxn modelId="{78FF3B97-75A5-4D7A-8113-120FA8A40416}" type="presOf" srcId="{E8789ACC-2CF3-4A89-934B-EC06C2ABE752}" destId="{CC29CB25-7DBB-4B24-BD1A-C518C6E7F66C}" srcOrd="0" destOrd="0" presId="urn:microsoft.com/office/officeart/2005/8/layout/radial4"/>
    <dgm:cxn modelId="{5C36176A-88E7-4AE5-AD43-99310E68BFEC}" type="presOf" srcId="{0E43661C-2E0F-456B-86D5-5C90CF1E4F6D}" destId="{8F2002C9-67DB-45BD-9D34-28701C9C058B}" srcOrd="0" destOrd="0" presId="urn:microsoft.com/office/officeart/2005/8/layout/radial4"/>
    <dgm:cxn modelId="{B11EF47F-2604-4313-AEFA-DDA644452180}" type="presOf" srcId="{46729080-5C27-4575-BE76-CD6CB661021F}" destId="{B97C5FC3-607C-423B-A9BE-313F52EC3673}" srcOrd="0" destOrd="0" presId="urn:microsoft.com/office/officeart/2005/8/layout/radial4"/>
    <dgm:cxn modelId="{D7EBBC90-5652-4DBD-A4B4-15A9435CF876}" srcId="{46729080-5C27-4575-BE76-CD6CB661021F}" destId="{A0119EFA-5440-4698-B943-85988F5E9E9F}" srcOrd="1" destOrd="0" parTransId="{0C5EC532-599B-4A9E-B564-BD0935316BD0}" sibTransId="{923DEB8A-11DE-49EC-926B-EAAD07DEB9A9}"/>
    <dgm:cxn modelId="{792928D8-836A-404E-AAEB-CC3CD102AEEC}" srcId="{46729080-5C27-4575-BE76-CD6CB661021F}" destId="{07DA30AC-D759-4FC6-A9DC-C655346C72DB}" srcOrd="2" destOrd="0" parTransId="{A4976D88-BF35-4C48-9A9C-0384B23CB5DA}" sibTransId="{D5CB9D0C-EACF-4384-9A47-1037EB165FE0}"/>
    <dgm:cxn modelId="{EC77810E-B426-489F-8C58-0DA4B2021499}" srcId="{B504C995-FE4A-46CA-808B-6C25F44A746A}" destId="{46729080-5C27-4575-BE76-CD6CB661021F}" srcOrd="0" destOrd="0" parTransId="{5BD28C2E-86D0-40A0-99F5-593901EFB88A}" sibTransId="{35F1F1DC-EAA5-45FA-891B-5E15CC1AE37E}"/>
    <dgm:cxn modelId="{436746F3-20C1-42B5-88F8-976A64BF7F8B}" type="presOf" srcId="{9248C62D-286A-4B02-A5B1-5BD8359C7D2F}" destId="{077A6A93-F991-41FB-885C-1D73A2632EEE}" srcOrd="0" destOrd="0" presId="urn:microsoft.com/office/officeart/2005/8/layout/radial4"/>
    <dgm:cxn modelId="{3E622777-DB89-4F4A-AF06-74BA1EDB00B1}" type="presOf" srcId="{005C1F0B-1B07-42AB-890A-E21401C1F1E3}" destId="{54414650-6CFC-4374-9DE8-36EBF7ACD111}" srcOrd="0" destOrd="0" presId="urn:microsoft.com/office/officeart/2005/8/layout/radial4"/>
    <dgm:cxn modelId="{48051238-473F-40FF-AAD2-EF34DE47E64E}" type="presOf" srcId="{0C5EC532-599B-4A9E-B564-BD0935316BD0}" destId="{F02E7345-FDD0-4691-AA3A-C38134C5D423}" srcOrd="0" destOrd="0" presId="urn:microsoft.com/office/officeart/2005/8/layout/radial4"/>
    <dgm:cxn modelId="{0E91CEE7-68C1-4DAC-9720-9C8F7F510155}" type="presOf" srcId="{5A3BEC1D-0B2B-4DBC-8C6E-DF25472E16FF}" destId="{88742C34-BE6B-4286-93FA-BFEE52DC2715}" srcOrd="0" destOrd="0" presId="urn:microsoft.com/office/officeart/2005/8/layout/radial4"/>
    <dgm:cxn modelId="{67CC13F7-EA90-4F50-8A10-3EBC58B24258}" srcId="{46729080-5C27-4575-BE76-CD6CB661021F}" destId="{95BD711A-7E75-402B-8DFB-919B94DCE02A}" srcOrd="3" destOrd="0" parTransId="{5A3BEC1D-0B2B-4DBC-8C6E-DF25472E16FF}" sibTransId="{6668D75B-C9AD-45E9-AB4C-5A839813BF91}"/>
    <dgm:cxn modelId="{891074DD-EFF5-4EAD-B2F5-5C1EE145FFDE}" type="presOf" srcId="{A0119EFA-5440-4698-B943-85988F5E9E9F}" destId="{7B50BF32-FB29-46FA-999A-4ABD78FE6B69}" srcOrd="0" destOrd="0" presId="urn:microsoft.com/office/officeart/2005/8/layout/radial4"/>
    <dgm:cxn modelId="{08B98967-771B-406A-9271-43B051852C50}" srcId="{46729080-5C27-4575-BE76-CD6CB661021F}" destId="{9248C62D-286A-4B02-A5B1-5BD8359C7D2F}" srcOrd="4" destOrd="0" parTransId="{0E43661C-2E0F-456B-86D5-5C90CF1E4F6D}" sibTransId="{00144745-E033-49BB-8C52-CEA61C9F51DF}"/>
    <dgm:cxn modelId="{0C620839-E232-4958-A164-85F258D2405A}" type="presOf" srcId="{95BD711A-7E75-402B-8DFB-919B94DCE02A}" destId="{B452996B-ABC7-4676-ADC9-FE515C0C53E9}" srcOrd="0" destOrd="0" presId="urn:microsoft.com/office/officeart/2005/8/layout/radial4"/>
    <dgm:cxn modelId="{67161C0E-F31C-4490-9BC5-7EDC74435CEC}" type="presOf" srcId="{A4976D88-BF35-4C48-9A9C-0384B23CB5DA}" destId="{953C77A3-8B23-4EA5-955B-DEAB0B57ED15}" srcOrd="0" destOrd="0" presId="urn:microsoft.com/office/officeart/2005/8/layout/radial4"/>
    <dgm:cxn modelId="{DB8B2412-9729-47E4-B327-668AFCF43D7C}" type="presOf" srcId="{B504C995-FE4A-46CA-808B-6C25F44A746A}" destId="{8FC29820-F000-43CA-89B3-52B7CEB948CC}" srcOrd="0" destOrd="0" presId="urn:microsoft.com/office/officeart/2005/8/layout/radial4"/>
    <dgm:cxn modelId="{F746309D-4577-481F-871B-75DA990C7A37}" type="presOf" srcId="{07DA30AC-D759-4FC6-A9DC-C655346C72DB}" destId="{012FAE51-9DD6-453E-B8B0-689322ABBB2B}" srcOrd="0" destOrd="0" presId="urn:microsoft.com/office/officeart/2005/8/layout/radial4"/>
    <dgm:cxn modelId="{A5CC2CA5-31C8-48F4-94C2-2CE1AC3AAF6C}" type="presParOf" srcId="{8FC29820-F000-43CA-89B3-52B7CEB948CC}" destId="{B97C5FC3-607C-423B-A9BE-313F52EC3673}" srcOrd="0" destOrd="0" presId="urn:microsoft.com/office/officeart/2005/8/layout/radial4"/>
    <dgm:cxn modelId="{00FC2F98-A5D7-4828-BD72-9CAE9E342135}" type="presParOf" srcId="{8FC29820-F000-43CA-89B3-52B7CEB948CC}" destId="{54414650-6CFC-4374-9DE8-36EBF7ACD111}" srcOrd="1" destOrd="0" presId="urn:microsoft.com/office/officeart/2005/8/layout/radial4"/>
    <dgm:cxn modelId="{C304D9ED-C961-44A1-92AA-163FA268700D}" type="presParOf" srcId="{8FC29820-F000-43CA-89B3-52B7CEB948CC}" destId="{CC29CB25-7DBB-4B24-BD1A-C518C6E7F66C}" srcOrd="2" destOrd="0" presId="urn:microsoft.com/office/officeart/2005/8/layout/radial4"/>
    <dgm:cxn modelId="{9276240F-93C8-4C94-B065-4AF50199ADF4}" type="presParOf" srcId="{8FC29820-F000-43CA-89B3-52B7CEB948CC}" destId="{F02E7345-FDD0-4691-AA3A-C38134C5D423}" srcOrd="3" destOrd="0" presId="urn:microsoft.com/office/officeart/2005/8/layout/radial4"/>
    <dgm:cxn modelId="{57A206D6-CC04-4C13-8A01-5FA6F0EBCF8C}" type="presParOf" srcId="{8FC29820-F000-43CA-89B3-52B7CEB948CC}" destId="{7B50BF32-FB29-46FA-999A-4ABD78FE6B69}" srcOrd="4" destOrd="0" presId="urn:microsoft.com/office/officeart/2005/8/layout/radial4"/>
    <dgm:cxn modelId="{82E7E1FB-8938-46CF-9A8B-14019E0CAB31}" type="presParOf" srcId="{8FC29820-F000-43CA-89B3-52B7CEB948CC}" destId="{953C77A3-8B23-4EA5-955B-DEAB0B57ED15}" srcOrd="5" destOrd="0" presId="urn:microsoft.com/office/officeart/2005/8/layout/radial4"/>
    <dgm:cxn modelId="{47AF6F7A-5E89-4944-A191-7365C8E20554}" type="presParOf" srcId="{8FC29820-F000-43CA-89B3-52B7CEB948CC}" destId="{012FAE51-9DD6-453E-B8B0-689322ABBB2B}" srcOrd="6" destOrd="0" presId="urn:microsoft.com/office/officeart/2005/8/layout/radial4"/>
    <dgm:cxn modelId="{B013B672-3EBD-47C0-A1E2-C4FB92144D3F}" type="presParOf" srcId="{8FC29820-F000-43CA-89B3-52B7CEB948CC}" destId="{88742C34-BE6B-4286-93FA-BFEE52DC2715}" srcOrd="7" destOrd="0" presId="urn:microsoft.com/office/officeart/2005/8/layout/radial4"/>
    <dgm:cxn modelId="{916DFB4A-C358-49ED-9F27-E824F668B76A}" type="presParOf" srcId="{8FC29820-F000-43CA-89B3-52B7CEB948CC}" destId="{B452996B-ABC7-4676-ADC9-FE515C0C53E9}" srcOrd="8" destOrd="0" presId="urn:microsoft.com/office/officeart/2005/8/layout/radial4"/>
    <dgm:cxn modelId="{92453909-3415-4118-A614-C6BDF7394F73}" type="presParOf" srcId="{8FC29820-F000-43CA-89B3-52B7CEB948CC}" destId="{8F2002C9-67DB-45BD-9D34-28701C9C058B}" srcOrd="9" destOrd="0" presId="urn:microsoft.com/office/officeart/2005/8/layout/radial4"/>
    <dgm:cxn modelId="{D53C0E7D-8428-47C2-97BE-B2E3CEB5B735}" type="presParOf" srcId="{8FC29820-F000-43CA-89B3-52B7CEB948CC}" destId="{077A6A93-F991-41FB-885C-1D73A2632EE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4E7A3-EFAD-485A-A335-93B76DDDC94C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9A8BB9-EDD3-4B2F-93CC-B0936C3BE92F}">
      <dgm:prSet phldrT="[Текст]"/>
      <dgm:spPr/>
      <dgm:t>
        <a:bodyPr/>
        <a:lstStyle/>
        <a:p>
          <a:r>
            <a:rPr lang="ru-RU" dirty="0" err="1" smtClean="0"/>
            <a:t>Геопространственные</a:t>
          </a:r>
          <a:r>
            <a:rPr lang="ru-RU" dirty="0" smtClean="0"/>
            <a:t> данные</a:t>
          </a:r>
          <a:endParaRPr lang="ru-RU" dirty="0"/>
        </a:p>
      </dgm:t>
    </dgm:pt>
    <dgm:pt modelId="{18C83D02-8D32-4756-BFF5-46BEB6531A59}" type="parTrans" cxnId="{C65799CB-C2EE-4C24-B5FF-6883965DC0D3}">
      <dgm:prSet/>
      <dgm:spPr/>
      <dgm:t>
        <a:bodyPr/>
        <a:lstStyle/>
        <a:p>
          <a:endParaRPr lang="ru-RU"/>
        </a:p>
      </dgm:t>
    </dgm:pt>
    <dgm:pt modelId="{F890DF48-5440-4524-BC65-C3D0882F303C}" type="sibTrans" cxnId="{C65799CB-C2EE-4C24-B5FF-6883965DC0D3}">
      <dgm:prSet/>
      <dgm:spPr/>
      <dgm:t>
        <a:bodyPr/>
        <a:lstStyle/>
        <a:p>
          <a:endParaRPr lang="ru-RU"/>
        </a:p>
      </dgm:t>
    </dgm:pt>
    <dgm:pt modelId="{6B55CF86-BA32-4601-861E-80B969A7A798}">
      <dgm:prSet phldrT="[Текст]"/>
      <dgm:spPr/>
      <dgm:t>
        <a:bodyPr/>
        <a:lstStyle/>
        <a:p>
          <a:r>
            <a:rPr lang="ru-RU" dirty="0" smtClean="0"/>
            <a:t>Место</a:t>
          </a:r>
          <a:endParaRPr lang="ru-RU" dirty="0"/>
        </a:p>
      </dgm:t>
    </dgm:pt>
    <dgm:pt modelId="{CE9F8052-8CE8-4611-8E16-29B602D60703}" type="parTrans" cxnId="{DF7016AC-7719-4265-87FF-00DB822A75E3}">
      <dgm:prSet/>
      <dgm:spPr/>
      <dgm:t>
        <a:bodyPr/>
        <a:lstStyle/>
        <a:p>
          <a:endParaRPr lang="ru-RU"/>
        </a:p>
      </dgm:t>
    </dgm:pt>
    <dgm:pt modelId="{67A44339-1079-40CB-AAFA-38AD3195E891}" type="sibTrans" cxnId="{DF7016AC-7719-4265-87FF-00DB822A75E3}">
      <dgm:prSet/>
      <dgm:spPr/>
      <dgm:t>
        <a:bodyPr/>
        <a:lstStyle/>
        <a:p>
          <a:endParaRPr lang="ru-RU"/>
        </a:p>
      </dgm:t>
    </dgm:pt>
    <dgm:pt modelId="{236E0EE9-6912-42D6-A9EB-5BECA4B524F4}">
      <dgm:prSet phldrT="[Текст]"/>
      <dgm:spPr/>
      <dgm:t>
        <a:bodyPr/>
        <a:lstStyle/>
        <a:p>
          <a:r>
            <a:rPr lang="ru-RU" dirty="0" smtClean="0"/>
            <a:t>Топология</a:t>
          </a:r>
          <a:endParaRPr lang="ru-RU" dirty="0"/>
        </a:p>
      </dgm:t>
    </dgm:pt>
    <dgm:pt modelId="{87A31CD7-8FA9-433D-9793-94D4F8043E10}" type="parTrans" cxnId="{1D7BCF57-77BE-4947-B413-0FBD1FFD6F8B}">
      <dgm:prSet/>
      <dgm:spPr/>
      <dgm:t>
        <a:bodyPr/>
        <a:lstStyle/>
        <a:p>
          <a:endParaRPr lang="ru-RU"/>
        </a:p>
      </dgm:t>
    </dgm:pt>
    <dgm:pt modelId="{7CBD1869-F773-4F43-8192-98D57F4FC6E1}" type="sibTrans" cxnId="{1D7BCF57-77BE-4947-B413-0FBD1FFD6F8B}">
      <dgm:prSet/>
      <dgm:spPr/>
      <dgm:t>
        <a:bodyPr/>
        <a:lstStyle/>
        <a:p>
          <a:endParaRPr lang="ru-RU"/>
        </a:p>
      </dgm:t>
    </dgm:pt>
    <dgm:pt modelId="{133066F3-5F63-41A9-8602-AB100F041572}">
      <dgm:prSet phldrT="[Текст]"/>
      <dgm:spPr/>
      <dgm:t>
        <a:bodyPr/>
        <a:lstStyle/>
        <a:p>
          <a:r>
            <a:rPr lang="ru-RU" dirty="0" smtClean="0"/>
            <a:t>Время</a:t>
          </a:r>
          <a:endParaRPr lang="ru-RU" dirty="0"/>
        </a:p>
      </dgm:t>
    </dgm:pt>
    <dgm:pt modelId="{6B4F4205-B7F6-42DE-8FB5-AFBAF8F2919A}" type="parTrans" cxnId="{EDDC2172-BF91-4437-AC23-8A4B51911FF4}">
      <dgm:prSet/>
      <dgm:spPr/>
      <dgm:t>
        <a:bodyPr/>
        <a:lstStyle/>
        <a:p>
          <a:endParaRPr lang="ru-RU"/>
        </a:p>
      </dgm:t>
    </dgm:pt>
    <dgm:pt modelId="{D3E2A240-EE7A-4629-84C3-A490614A6E58}" type="sibTrans" cxnId="{EDDC2172-BF91-4437-AC23-8A4B51911FF4}">
      <dgm:prSet/>
      <dgm:spPr/>
      <dgm:t>
        <a:bodyPr/>
        <a:lstStyle/>
        <a:p>
          <a:endParaRPr lang="ru-RU"/>
        </a:p>
      </dgm:t>
    </dgm:pt>
    <dgm:pt modelId="{A270D66C-BE93-434A-A84A-93979EB90F29}">
      <dgm:prSet phldrT="[Текст]"/>
      <dgm:spPr/>
      <dgm:t>
        <a:bodyPr/>
        <a:lstStyle/>
        <a:p>
          <a:r>
            <a:rPr lang="ru-RU" dirty="0" smtClean="0"/>
            <a:t>Свойства</a:t>
          </a:r>
          <a:endParaRPr lang="ru-RU" dirty="0"/>
        </a:p>
      </dgm:t>
    </dgm:pt>
    <dgm:pt modelId="{69151E83-562F-4F0A-A102-792A6668770E}" type="parTrans" cxnId="{51CCF580-EBB2-4F0C-B49D-3C47D330463D}">
      <dgm:prSet/>
      <dgm:spPr/>
      <dgm:t>
        <a:bodyPr/>
        <a:lstStyle/>
        <a:p>
          <a:endParaRPr lang="ru-RU"/>
        </a:p>
      </dgm:t>
    </dgm:pt>
    <dgm:pt modelId="{1F70E98A-5D75-47AF-9EC1-3A8AED71D24A}" type="sibTrans" cxnId="{51CCF580-EBB2-4F0C-B49D-3C47D330463D}">
      <dgm:prSet/>
      <dgm:spPr/>
      <dgm:t>
        <a:bodyPr/>
        <a:lstStyle/>
        <a:p>
          <a:endParaRPr lang="ru-RU"/>
        </a:p>
      </dgm:t>
    </dgm:pt>
    <dgm:pt modelId="{47000A3C-5CA7-4B65-8D22-4B7DCF8BF168}" type="pres">
      <dgm:prSet presAssocID="{B364E7A3-EFAD-485A-A335-93B76DDDC9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9E394-80C4-4221-8E31-52A04F3B11E9}" type="pres">
      <dgm:prSet presAssocID="{459A8BB9-EDD3-4B2F-93CC-B0936C3BE92F}" presName="root1" presStyleCnt="0"/>
      <dgm:spPr/>
    </dgm:pt>
    <dgm:pt modelId="{7CD76206-51AE-4C51-B769-2F16FC75919B}" type="pres">
      <dgm:prSet presAssocID="{459A8BB9-EDD3-4B2F-93CC-B0936C3BE9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B755B3-0AA6-4191-85BD-9330D5F165FF}" type="pres">
      <dgm:prSet presAssocID="{459A8BB9-EDD3-4B2F-93CC-B0936C3BE92F}" presName="level2hierChild" presStyleCnt="0"/>
      <dgm:spPr/>
    </dgm:pt>
    <dgm:pt modelId="{67BAAE3D-5A82-4A3A-95F0-8EE26B529DC9}" type="pres">
      <dgm:prSet presAssocID="{CE9F8052-8CE8-4611-8E16-29B602D6070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076A7D5-507B-4E22-ACBE-E842D2F60538}" type="pres">
      <dgm:prSet presAssocID="{CE9F8052-8CE8-4611-8E16-29B602D6070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53CFA10-F1C9-4832-B77D-4C3FC0590ACC}" type="pres">
      <dgm:prSet presAssocID="{6B55CF86-BA32-4601-861E-80B969A7A798}" presName="root2" presStyleCnt="0"/>
      <dgm:spPr/>
    </dgm:pt>
    <dgm:pt modelId="{29A5F703-F1F9-4E44-B167-8CA3B03BDC22}" type="pres">
      <dgm:prSet presAssocID="{6B55CF86-BA32-4601-861E-80B969A7A798}" presName="LevelTwoTextNode" presStyleLbl="node2" presStyleIdx="0" presStyleCnt="4" custScaleX="131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CE0019-4936-4D1F-BBA6-9EAB0BDD9AA4}" type="pres">
      <dgm:prSet presAssocID="{6B55CF86-BA32-4601-861E-80B969A7A798}" presName="level3hierChild" presStyleCnt="0"/>
      <dgm:spPr/>
    </dgm:pt>
    <dgm:pt modelId="{CBDF54AA-8F69-439E-A688-F435CB2A3474}" type="pres">
      <dgm:prSet presAssocID="{69151E83-562F-4F0A-A102-792A6668770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F442278-18FE-4097-BD64-756B6AB5B7D5}" type="pres">
      <dgm:prSet presAssocID="{69151E83-562F-4F0A-A102-792A6668770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7ED4FE8-C77D-40B2-B620-DC95C8BC7686}" type="pres">
      <dgm:prSet presAssocID="{A270D66C-BE93-434A-A84A-93979EB90F29}" presName="root2" presStyleCnt="0"/>
      <dgm:spPr/>
    </dgm:pt>
    <dgm:pt modelId="{EE3855A7-3D25-4202-BC13-44B37370337F}" type="pres">
      <dgm:prSet presAssocID="{A270D66C-BE93-434A-A84A-93979EB90F29}" presName="LevelTwoTextNode" presStyleLbl="node2" presStyleIdx="1" presStyleCnt="4" custScaleX="131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0DA53-054B-473F-9CAC-AA0D74D1EEF4}" type="pres">
      <dgm:prSet presAssocID="{A270D66C-BE93-434A-A84A-93979EB90F29}" presName="level3hierChild" presStyleCnt="0"/>
      <dgm:spPr/>
    </dgm:pt>
    <dgm:pt modelId="{9C517956-C788-4E05-9121-EFE2F3B3248B}" type="pres">
      <dgm:prSet presAssocID="{87A31CD7-8FA9-433D-9793-94D4F8043E1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296AF7A-3B77-4868-881E-19856A1F2A14}" type="pres">
      <dgm:prSet presAssocID="{87A31CD7-8FA9-433D-9793-94D4F8043E1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113F57B-F515-4259-9D85-0FE58E26BFD9}" type="pres">
      <dgm:prSet presAssocID="{236E0EE9-6912-42D6-A9EB-5BECA4B524F4}" presName="root2" presStyleCnt="0"/>
      <dgm:spPr/>
    </dgm:pt>
    <dgm:pt modelId="{8E7C9246-99DF-4015-8447-D5D6734E37E2}" type="pres">
      <dgm:prSet presAssocID="{236E0EE9-6912-42D6-A9EB-5BECA4B524F4}" presName="LevelTwoTextNode" presStyleLbl="node2" presStyleIdx="2" presStyleCnt="4" custScaleX="131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0AC71-78E4-4888-918C-655EBC25A38E}" type="pres">
      <dgm:prSet presAssocID="{236E0EE9-6912-42D6-A9EB-5BECA4B524F4}" presName="level3hierChild" presStyleCnt="0"/>
      <dgm:spPr/>
    </dgm:pt>
    <dgm:pt modelId="{0B320A6C-0986-4CCF-9224-CAFA2453C109}" type="pres">
      <dgm:prSet presAssocID="{6B4F4205-B7F6-42DE-8FB5-AFBAF8F2919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6F85D4-0C24-4C08-ABCD-BCAAD1670253}" type="pres">
      <dgm:prSet presAssocID="{6B4F4205-B7F6-42DE-8FB5-AFBAF8F2919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6235B34-AF63-4C57-8939-F5E5763DDAF7}" type="pres">
      <dgm:prSet presAssocID="{133066F3-5F63-41A9-8602-AB100F041572}" presName="root2" presStyleCnt="0"/>
      <dgm:spPr/>
    </dgm:pt>
    <dgm:pt modelId="{2A1A723F-8C72-4B82-9C8D-C76951706A0A}" type="pres">
      <dgm:prSet presAssocID="{133066F3-5F63-41A9-8602-AB100F041572}" presName="LevelTwoTextNode" presStyleLbl="node2" presStyleIdx="3" presStyleCnt="4" custScaleX="131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D8CCF-B81A-4209-A892-76A0726ACBDE}" type="pres">
      <dgm:prSet presAssocID="{133066F3-5F63-41A9-8602-AB100F041572}" presName="level3hierChild" presStyleCnt="0"/>
      <dgm:spPr/>
    </dgm:pt>
  </dgm:ptLst>
  <dgm:cxnLst>
    <dgm:cxn modelId="{38523DE4-B642-4DE2-95B1-68066F4ACF29}" type="presOf" srcId="{CE9F8052-8CE8-4611-8E16-29B602D60703}" destId="{67BAAE3D-5A82-4A3A-95F0-8EE26B529DC9}" srcOrd="0" destOrd="0" presId="urn:microsoft.com/office/officeart/2008/layout/HorizontalMultiLevelHierarchy"/>
    <dgm:cxn modelId="{F1FB7092-423B-43B7-B26E-704721290359}" type="presOf" srcId="{CE9F8052-8CE8-4611-8E16-29B602D60703}" destId="{C076A7D5-507B-4E22-ACBE-E842D2F60538}" srcOrd="1" destOrd="0" presId="urn:microsoft.com/office/officeart/2008/layout/HorizontalMultiLevelHierarchy"/>
    <dgm:cxn modelId="{C47E1FE2-1603-4B92-B712-81D6D547FE0C}" type="presOf" srcId="{69151E83-562F-4F0A-A102-792A6668770E}" destId="{CBDF54AA-8F69-439E-A688-F435CB2A3474}" srcOrd="0" destOrd="0" presId="urn:microsoft.com/office/officeart/2008/layout/HorizontalMultiLevelHierarchy"/>
    <dgm:cxn modelId="{4BF6D3D4-231F-4AFE-B2D0-BB9E6936B9E2}" type="presOf" srcId="{87A31CD7-8FA9-433D-9793-94D4F8043E10}" destId="{4296AF7A-3B77-4868-881E-19856A1F2A14}" srcOrd="1" destOrd="0" presId="urn:microsoft.com/office/officeart/2008/layout/HorizontalMultiLevelHierarchy"/>
    <dgm:cxn modelId="{AA3B2106-DED1-426D-B8EA-9B4A11CB68FC}" type="presOf" srcId="{B364E7A3-EFAD-485A-A335-93B76DDDC94C}" destId="{47000A3C-5CA7-4B65-8D22-4B7DCF8BF168}" srcOrd="0" destOrd="0" presId="urn:microsoft.com/office/officeart/2008/layout/HorizontalMultiLevelHierarchy"/>
    <dgm:cxn modelId="{D0F16746-B439-49D2-9670-10607728BCD0}" type="presOf" srcId="{69151E83-562F-4F0A-A102-792A6668770E}" destId="{1F442278-18FE-4097-BD64-756B6AB5B7D5}" srcOrd="1" destOrd="0" presId="urn:microsoft.com/office/officeart/2008/layout/HorizontalMultiLevelHierarchy"/>
    <dgm:cxn modelId="{1D7BCF57-77BE-4947-B413-0FBD1FFD6F8B}" srcId="{459A8BB9-EDD3-4B2F-93CC-B0936C3BE92F}" destId="{236E0EE9-6912-42D6-A9EB-5BECA4B524F4}" srcOrd="2" destOrd="0" parTransId="{87A31CD7-8FA9-433D-9793-94D4F8043E10}" sibTransId="{7CBD1869-F773-4F43-8192-98D57F4FC6E1}"/>
    <dgm:cxn modelId="{EDDC2172-BF91-4437-AC23-8A4B51911FF4}" srcId="{459A8BB9-EDD3-4B2F-93CC-B0936C3BE92F}" destId="{133066F3-5F63-41A9-8602-AB100F041572}" srcOrd="3" destOrd="0" parTransId="{6B4F4205-B7F6-42DE-8FB5-AFBAF8F2919A}" sibTransId="{D3E2A240-EE7A-4629-84C3-A490614A6E58}"/>
    <dgm:cxn modelId="{65F191D8-5E08-4648-B838-D38D9B87919C}" type="presOf" srcId="{6B4F4205-B7F6-42DE-8FB5-AFBAF8F2919A}" destId="{CD6F85D4-0C24-4C08-ABCD-BCAAD1670253}" srcOrd="1" destOrd="0" presId="urn:microsoft.com/office/officeart/2008/layout/HorizontalMultiLevelHierarchy"/>
    <dgm:cxn modelId="{D8ED2340-CCEF-4B6D-8006-8642E2B7D014}" type="presOf" srcId="{6B55CF86-BA32-4601-861E-80B969A7A798}" destId="{29A5F703-F1F9-4E44-B167-8CA3B03BDC22}" srcOrd="0" destOrd="0" presId="urn:microsoft.com/office/officeart/2008/layout/HorizontalMultiLevelHierarchy"/>
    <dgm:cxn modelId="{CF39E3FF-D3B7-44CE-B6B1-E64DC07A09C5}" type="presOf" srcId="{A270D66C-BE93-434A-A84A-93979EB90F29}" destId="{EE3855A7-3D25-4202-BC13-44B37370337F}" srcOrd="0" destOrd="0" presId="urn:microsoft.com/office/officeart/2008/layout/HorizontalMultiLevelHierarchy"/>
    <dgm:cxn modelId="{DF7016AC-7719-4265-87FF-00DB822A75E3}" srcId="{459A8BB9-EDD3-4B2F-93CC-B0936C3BE92F}" destId="{6B55CF86-BA32-4601-861E-80B969A7A798}" srcOrd="0" destOrd="0" parTransId="{CE9F8052-8CE8-4611-8E16-29B602D60703}" sibTransId="{67A44339-1079-40CB-AAFA-38AD3195E891}"/>
    <dgm:cxn modelId="{5190AED8-D6C3-4FEA-9B6F-7EEAD0CBB690}" type="presOf" srcId="{236E0EE9-6912-42D6-A9EB-5BECA4B524F4}" destId="{8E7C9246-99DF-4015-8447-D5D6734E37E2}" srcOrd="0" destOrd="0" presId="urn:microsoft.com/office/officeart/2008/layout/HorizontalMultiLevelHierarchy"/>
    <dgm:cxn modelId="{2A7304E0-DCA1-4840-AA3D-1B4F390FCC69}" type="presOf" srcId="{87A31CD7-8FA9-433D-9793-94D4F8043E10}" destId="{9C517956-C788-4E05-9121-EFE2F3B3248B}" srcOrd="0" destOrd="0" presId="urn:microsoft.com/office/officeart/2008/layout/HorizontalMultiLevelHierarchy"/>
    <dgm:cxn modelId="{E7CD9320-917D-45B2-BB28-735C7F22BFAC}" type="presOf" srcId="{459A8BB9-EDD3-4B2F-93CC-B0936C3BE92F}" destId="{7CD76206-51AE-4C51-B769-2F16FC75919B}" srcOrd="0" destOrd="0" presId="urn:microsoft.com/office/officeart/2008/layout/HorizontalMultiLevelHierarchy"/>
    <dgm:cxn modelId="{6B03190C-AE0C-4C75-92BF-9185455F3FE7}" type="presOf" srcId="{133066F3-5F63-41A9-8602-AB100F041572}" destId="{2A1A723F-8C72-4B82-9C8D-C76951706A0A}" srcOrd="0" destOrd="0" presId="urn:microsoft.com/office/officeart/2008/layout/HorizontalMultiLevelHierarchy"/>
    <dgm:cxn modelId="{8A499802-B6D0-4302-ACEF-9BA28CF82608}" type="presOf" srcId="{6B4F4205-B7F6-42DE-8FB5-AFBAF8F2919A}" destId="{0B320A6C-0986-4CCF-9224-CAFA2453C109}" srcOrd="0" destOrd="0" presId="urn:microsoft.com/office/officeart/2008/layout/HorizontalMultiLevelHierarchy"/>
    <dgm:cxn modelId="{C65799CB-C2EE-4C24-B5FF-6883965DC0D3}" srcId="{B364E7A3-EFAD-485A-A335-93B76DDDC94C}" destId="{459A8BB9-EDD3-4B2F-93CC-B0936C3BE92F}" srcOrd="0" destOrd="0" parTransId="{18C83D02-8D32-4756-BFF5-46BEB6531A59}" sibTransId="{F890DF48-5440-4524-BC65-C3D0882F303C}"/>
    <dgm:cxn modelId="{51CCF580-EBB2-4F0C-B49D-3C47D330463D}" srcId="{459A8BB9-EDD3-4B2F-93CC-B0936C3BE92F}" destId="{A270D66C-BE93-434A-A84A-93979EB90F29}" srcOrd="1" destOrd="0" parTransId="{69151E83-562F-4F0A-A102-792A6668770E}" sibTransId="{1F70E98A-5D75-47AF-9EC1-3A8AED71D24A}"/>
    <dgm:cxn modelId="{7F055685-5A1C-4212-A21A-DD399585F28C}" type="presParOf" srcId="{47000A3C-5CA7-4B65-8D22-4B7DCF8BF168}" destId="{05E9E394-80C4-4221-8E31-52A04F3B11E9}" srcOrd="0" destOrd="0" presId="urn:microsoft.com/office/officeart/2008/layout/HorizontalMultiLevelHierarchy"/>
    <dgm:cxn modelId="{9036583D-0B8E-447D-B558-9B60246FEB7F}" type="presParOf" srcId="{05E9E394-80C4-4221-8E31-52A04F3B11E9}" destId="{7CD76206-51AE-4C51-B769-2F16FC75919B}" srcOrd="0" destOrd="0" presId="urn:microsoft.com/office/officeart/2008/layout/HorizontalMultiLevelHierarchy"/>
    <dgm:cxn modelId="{D557241A-9670-4B99-B62D-07EFBC4BEEFC}" type="presParOf" srcId="{05E9E394-80C4-4221-8E31-52A04F3B11E9}" destId="{9AB755B3-0AA6-4191-85BD-9330D5F165FF}" srcOrd="1" destOrd="0" presId="urn:microsoft.com/office/officeart/2008/layout/HorizontalMultiLevelHierarchy"/>
    <dgm:cxn modelId="{968CC1A3-72F2-4AE0-A626-61104BE4E387}" type="presParOf" srcId="{9AB755B3-0AA6-4191-85BD-9330D5F165FF}" destId="{67BAAE3D-5A82-4A3A-95F0-8EE26B529DC9}" srcOrd="0" destOrd="0" presId="urn:microsoft.com/office/officeart/2008/layout/HorizontalMultiLevelHierarchy"/>
    <dgm:cxn modelId="{45A1C96F-02B6-463B-A4F7-762EF6C21C77}" type="presParOf" srcId="{67BAAE3D-5A82-4A3A-95F0-8EE26B529DC9}" destId="{C076A7D5-507B-4E22-ACBE-E842D2F60538}" srcOrd="0" destOrd="0" presId="urn:microsoft.com/office/officeart/2008/layout/HorizontalMultiLevelHierarchy"/>
    <dgm:cxn modelId="{16E734CC-D586-4971-95AE-2315DDB00004}" type="presParOf" srcId="{9AB755B3-0AA6-4191-85BD-9330D5F165FF}" destId="{953CFA10-F1C9-4832-B77D-4C3FC0590ACC}" srcOrd="1" destOrd="0" presId="urn:microsoft.com/office/officeart/2008/layout/HorizontalMultiLevelHierarchy"/>
    <dgm:cxn modelId="{2BB5E3D2-D5FC-4A40-BF4A-185C94A6007E}" type="presParOf" srcId="{953CFA10-F1C9-4832-B77D-4C3FC0590ACC}" destId="{29A5F703-F1F9-4E44-B167-8CA3B03BDC22}" srcOrd="0" destOrd="0" presId="urn:microsoft.com/office/officeart/2008/layout/HorizontalMultiLevelHierarchy"/>
    <dgm:cxn modelId="{D5BB8F08-4027-4805-BBAF-23A9AA2D0F0E}" type="presParOf" srcId="{953CFA10-F1C9-4832-B77D-4C3FC0590ACC}" destId="{FCCE0019-4936-4D1F-BBA6-9EAB0BDD9AA4}" srcOrd="1" destOrd="0" presId="urn:microsoft.com/office/officeart/2008/layout/HorizontalMultiLevelHierarchy"/>
    <dgm:cxn modelId="{9E5FB709-6DA7-4C81-B62E-E186E347AE99}" type="presParOf" srcId="{9AB755B3-0AA6-4191-85BD-9330D5F165FF}" destId="{CBDF54AA-8F69-439E-A688-F435CB2A3474}" srcOrd="2" destOrd="0" presId="urn:microsoft.com/office/officeart/2008/layout/HorizontalMultiLevelHierarchy"/>
    <dgm:cxn modelId="{47426BD7-26C3-48D7-820D-3F10D71E1F7C}" type="presParOf" srcId="{CBDF54AA-8F69-439E-A688-F435CB2A3474}" destId="{1F442278-18FE-4097-BD64-756B6AB5B7D5}" srcOrd="0" destOrd="0" presId="urn:microsoft.com/office/officeart/2008/layout/HorizontalMultiLevelHierarchy"/>
    <dgm:cxn modelId="{3F0EF39C-0D7D-49DC-BE56-F6FFDF1503DF}" type="presParOf" srcId="{9AB755B3-0AA6-4191-85BD-9330D5F165FF}" destId="{E7ED4FE8-C77D-40B2-B620-DC95C8BC7686}" srcOrd="3" destOrd="0" presId="urn:microsoft.com/office/officeart/2008/layout/HorizontalMultiLevelHierarchy"/>
    <dgm:cxn modelId="{16E878DD-2E3B-47BB-8FB9-9E441F5B879D}" type="presParOf" srcId="{E7ED4FE8-C77D-40B2-B620-DC95C8BC7686}" destId="{EE3855A7-3D25-4202-BC13-44B37370337F}" srcOrd="0" destOrd="0" presId="urn:microsoft.com/office/officeart/2008/layout/HorizontalMultiLevelHierarchy"/>
    <dgm:cxn modelId="{44FC18E2-37B9-482D-8704-B60C0143549D}" type="presParOf" srcId="{E7ED4FE8-C77D-40B2-B620-DC95C8BC7686}" destId="{0F70DA53-054B-473F-9CAC-AA0D74D1EEF4}" srcOrd="1" destOrd="0" presId="urn:microsoft.com/office/officeart/2008/layout/HorizontalMultiLevelHierarchy"/>
    <dgm:cxn modelId="{BDB0FDB1-1B7B-4E27-B91E-3BDF4C5256E8}" type="presParOf" srcId="{9AB755B3-0AA6-4191-85BD-9330D5F165FF}" destId="{9C517956-C788-4E05-9121-EFE2F3B3248B}" srcOrd="4" destOrd="0" presId="urn:microsoft.com/office/officeart/2008/layout/HorizontalMultiLevelHierarchy"/>
    <dgm:cxn modelId="{68A46C8D-AF73-4D90-8602-7D1C854B7EF5}" type="presParOf" srcId="{9C517956-C788-4E05-9121-EFE2F3B3248B}" destId="{4296AF7A-3B77-4868-881E-19856A1F2A14}" srcOrd="0" destOrd="0" presId="urn:microsoft.com/office/officeart/2008/layout/HorizontalMultiLevelHierarchy"/>
    <dgm:cxn modelId="{6ABAFF9A-ED3C-498D-92F3-06A5A0173147}" type="presParOf" srcId="{9AB755B3-0AA6-4191-85BD-9330D5F165FF}" destId="{1113F57B-F515-4259-9D85-0FE58E26BFD9}" srcOrd="5" destOrd="0" presId="urn:microsoft.com/office/officeart/2008/layout/HorizontalMultiLevelHierarchy"/>
    <dgm:cxn modelId="{8B8CEE1D-7BE0-4EA9-A242-46473EC042E9}" type="presParOf" srcId="{1113F57B-F515-4259-9D85-0FE58E26BFD9}" destId="{8E7C9246-99DF-4015-8447-D5D6734E37E2}" srcOrd="0" destOrd="0" presId="urn:microsoft.com/office/officeart/2008/layout/HorizontalMultiLevelHierarchy"/>
    <dgm:cxn modelId="{5B0EE625-EF6C-4C96-B579-30292C2A9DBD}" type="presParOf" srcId="{1113F57B-F515-4259-9D85-0FE58E26BFD9}" destId="{BA30AC71-78E4-4888-918C-655EBC25A38E}" srcOrd="1" destOrd="0" presId="urn:microsoft.com/office/officeart/2008/layout/HorizontalMultiLevelHierarchy"/>
    <dgm:cxn modelId="{FFF3ACE1-73F9-4ED6-86BC-51F4B55B1D0D}" type="presParOf" srcId="{9AB755B3-0AA6-4191-85BD-9330D5F165FF}" destId="{0B320A6C-0986-4CCF-9224-CAFA2453C109}" srcOrd="6" destOrd="0" presId="urn:microsoft.com/office/officeart/2008/layout/HorizontalMultiLevelHierarchy"/>
    <dgm:cxn modelId="{462D82B1-B86D-4BF5-82CA-DF4FE2142943}" type="presParOf" srcId="{0B320A6C-0986-4CCF-9224-CAFA2453C109}" destId="{CD6F85D4-0C24-4C08-ABCD-BCAAD1670253}" srcOrd="0" destOrd="0" presId="urn:microsoft.com/office/officeart/2008/layout/HorizontalMultiLevelHierarchy"/>
    <dgm:cxn modelId="{DB67AF40-BEEF-4831-AFA3-2EFD09A61637}" type="presParOf" srcId="{9AB755B3-0AA6-4191-85BD-9330D5F165FF}" destId="{76235B34-AF63-4C57-8939-F5E5763DDAF7}" srcOrd="7" destOrd="0" presId="urn:microsoft.com/office/officeart/2008/layout/HorizontalMultiLevelHierarchy"/>
    <dgm:cxn modelId="{8F3B0B77-F88E-471D-B973-42BC4FE02D04}" type="presParOf" srcId="{76235B34-AF63-4C57-8939-F5E5763DDAF7}" destId="{2A1A723F-8C72-4B82-9C8D-C76951706A0A}" srcOrd="0" destOrd="0" presId="urn:microsoft.com/office/officeart/2008/layout/HorizontalMultiLevelHierarchy"/>
    <dgm:cxn modelId="{84EDE674-6229-43C6-B911-5A19E0C7B894}" type="presParOf" srcId="{76235B34-AF63-4C57-8939-F5E5763DDAF7}" destId="{B65D8CCF-B81A-4209-A892-76A0726ACB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7B50-4E4A-4A15-B7D1-9AAFB75B555A}">
      <dsp:nvSpPr>
        <dsp:cNvPr id="0" name=""/>
        <dsp:cNvSpPr/>
      </dsp:nvSpPr>
      <dsp:spPr>
        <a:xfrm>
          <a:off x="1152127" y="0"/>
          <a:ext cx="6480720" cy="64807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ru-RU" sz="1800" b="1" kern="1200" dirty="0"/>
        </a:p>
      </dsp:txBody>
      <dsp:txXfrm>
        <a:off x="3177352" y="324036"/>
        <a:ext cx="2430270" cy="648072"/>
      </dsp:txXfrm>
    </dsp:sp>
    <dsp:sp modelId="{D54FEF9E-918A-4192-A8B2-C1EA90DA6A61}">
      <dsp:nvSpPr>
        <dsp:cNvPr id="0" name=""/>
        <dsp:cNvSpPr/>
      </dsp:nvSpPr>
      <dsp:spPr>
        <a:xfrm>
          <a:off x="1638181" y="972107"/>
          <a:ext cx="5508612" cy="5508612"/>
        </a:xfrm>
        <a:prstGeom prst="ellipse">
          <a:avLst/>
        </a:prstGeom>
        <a:solidFill>
          <a:schemeClr val="accent5">
            <a:hueOff val="1634391"/>
            <a:satOff val="1115"/>
            <a:lumOff val="-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204693" y="1288853"/>
        <a:ext cx="2375588" cy="633490"/>
      </dsp:txXfrm>
    </dsp:sp>
    <dsp:sp modelId="{EE178B7A-9987-42A1-8502-30E2A0C73DF8}">
      <dsp:nvSpPr>
        <dsp:cNvPr id="0" name=""/>
        <dsp:cNvSpPr/>
      </dsp:nvSpPr>
      <dsp:spPr>
        <a:xfrm>
          <a:off x="2124235" y="1944215"/>
          <a:ext cx="4536504" cy="4536504"/>
        </a:xfrm>
        <a:prstGeom prst="ellipse">
          <a:avLst/>
        </a:prstGeom>
        <a:solidFill>
          <a:schemeClr val="accent5">
            <a:hueOff val="3268782"/>
            <a:satOff val="2231"/>
            <a:lumOff val="-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218667" y="2257234"/>
        <a:ext cx="2347640" cy="626037"/>
      </dsp:txXfrm>
    </dsp:sp>
    <dsp:sp modelId="{EFB2C067-8FA9-43EA-B41E-E52FDB8EE3D6}">
      <dsp:nvSpPr>
        <dsp:cNvPr id="0" name=""/>
        <dsp:cNvSpPr/>
      </dsp:nvSpPr>
      <dsp:spPr>
        <a:xfrm>
          <a:off x="2610290" y="2916324"/>
          <a:ext cx="3564396" cy="3564396"/>
        </a:xfrm>
        <a:prstGeom prst="ellipse">
          <a:avLst/>
        </a:prstGeom>
        <a:solidFill>
          <a:schemeClr val="accent5">
            <a:hueOff val="4903174"/>
            <a:satOff val="3346"/>
            <a:lumOff val="-9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430101" y="3237119"/>
        <a:ext cx="1924773" cy="641591"/>
      </dsp:txXfrm>
    </dsp:sp>
    <dsp:sp modelId="{0C2E1D66-9940-43F7-9C31-87A2A0B00A21}">
      <dsp:nvSpPr>
        <dsp:cNvPr id="0" name=""/>
        <dsp:cNvSpPr/>
      </dsp:nvSpPr>
      <dsp:spPr>
        <a:xfrm>
          <a:off x="3096344" y="3888432"/>
          <a:ext cx="2592288" cy="2592288"/>
        </a:xfrm>
        <a:prstGeom prst="ellipse">
          <a:avLst/>
        </a:prstGeom>
        <a:solidFill>
          <a:schemeClr val="accent5">
            <a:hueOff val="6537565"/>
            <a:satOff val="4462"/>
            <a:lumOff val="-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549994" y="4212468"/>
        <a:ext cx="1684987" cy="648072"/>
      </dsp:txXfrm>
    </dsp:sp>
    <dsp:sp modelId="{BC5B197A-31D4-4C07-8542-3AF0E2552C57}">
      <dsp:nvSpPr>
        <dsp:cNvPr id="0" name=""/>
        <dsp:cNvSpPr/>
      </dsp:nvSpPr>
      <dsp:spPr>
        <a:xfrm>
          <a:off x="3582398" y="4860540"/>
          <a:ext cx="1620180" cy="1620180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819667" y="5265585"/>
        <a:ext cx="1145640" cy="81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C5FC3-607C-423B-A9BE-313F52EC3673}">
      <dsp:nvSpPr>
        <dsp:cNvPr id="0" name=""/>
        <dsp:cNvSpPr/>
      </dsp:nvSpPr>
      <dsp:spPr>
        <a:xfrm>
          <a:off x="2941245" y="3270625"/>
          <a:ext cx="2038388" cy="20383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dirty="0" smtClean="0"/>
            <a:t>ГИС</a:t>
          </a:r>
          <a:endParaRPr lang="ru-RU" sz="6200" b="1" kern="1200" dirty="0"/>
        </a:p>
      </dsp:txBody>
      <dsp:txXfrm>
        <a:off x="3239760" y="3569140"/>
        <a:ext cx="1441358" cy="1441358"/>
      </dsp:txXfrm>
    </dsp:sp>
    <dsp:sp modelId="{54414650-6CFC-4374-9DE8-36EBF7ACD111}">
      <dsp:nvSpPr>
        <dsp:cNvPr id="0" name=""/>
        <dsp:cNvSpPr/>
      </dsp:nvSpPr>
      <dsp:spPr>
        <a:xfrm rot="10800000">
          <a:off x="968841" y="3999349"/>
          <a:ext cx="1863922" cy="580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9CB25-7DBB-4B24-BD1A-C518C6E7F66C}">
      <dsp:nvSpPr>
        <dsp:cNvPr id="0" name=""/>
        <dsp:cNvSpPr/>
      </dsp:nvSpPr>
      <dsp:spPr>
        <a:xfrm>
          <a:off x="606" y="3515232"/>
          <a:ext cx="1936469" cy="1549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Компьютеры</a:t>
          </a:r>
          <a:endParaRPr lang="ru-RU" sz="2000" b="1" kern="1200" dirty="0"/>
        </a:p>
      </dsp:txBody>
      <dsp:txXfrm>
        <a:off x="45980" y="3560606"/>
        <a:ext cx="1845721" cy="1458427"/>
      </dsp:txXfrm>
    </dsp:sp>
    <dsp:sp modelId="{F02E7345-FDD0-4691-AA3A-C38134C5D423}">
      <dsp:nvSpPr>
        <dsp:cNvPr id="0" name=""/>
        <dsp:cNvSpPr/>
      </dsp:nvSpPr>
      <dsp:spPr>
        <a:xfrm rot="13500000">
          <a:off x="1572095" y="2542965"/>
          <a:ext cx="1863922" cy="580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93895"/>
                <a:satOff val="5577"/>
                <a:lumOff val="299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493895"/>
                <a:satOff val="5577"/>
                <a:lumOff val="299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0BF32-FB29-46FA-999A-4ABD78FE6B69}">
      <dsp:nvSpPr>
        <dsp:cNvPr id="0" name=""/>
        <dsp:cNvSpPr/>
      </dsp:nvSpPr>
      <dsp:spPr>
        <a:xfrm>
          <a:off x="876825" y="1399852"/>
          <a:ext cx="1936469" cy="1549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93895"/>
                <a:satOff val="5577"/>
                <a:lumOff val="299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493895"/>
                <a:satOff val="5577"/>
                <a:lumOff val="299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Программы</a:t>
          </a:r>
          <a:endParaRPr lang="ru-RU" sz="2000" b="1" kern="1200" dirty="0"/>
        </a:p>
      </dsp:txBody>
      <dsp:txXfrm>
        <a:off x="922199" y="1445226"/>
        <a:ext cx="1845721" cy="1458427"/>
      </dsp:txXfrm>
    </dsp:sp>
    <dsp:sp modelId="{953C77A3-8B23-4EA5-955B-DEAB0B57ED15}">
      <dsp:nvSpPr>
        <dsp:cNvPr id="0" name=""/>
        <dsp:cNvSpPr/>
      </dsp:nvSpPr>
      <dsp:spPr>
        <a:xfrm rot="16200000">
          <a:off x="3106237" y="2026521"/>
          <a:ext cx="1708405" cy="580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FAE51-9DD6-453E-B8B0-689322ABBB2B}">
      <dsp:nvSpPr>
        <dsp:cNvPr id="0" name=""/>
        <dsp:cNvSpPr/>
      </dsp:nvSpPr>
      <dsp:spPr>
        <a:xfrm>
          <a:off x="2992205" y="688201"/>
          <a:ext cx="1936469" cy="1549175"/>
        </a:xfrm>
        <a:prstGeom prst="actionButtonBlank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Данные</a:t>
          </a:r>
          <a:endParaRPr lang="ru-RU" sz="2000" b="1" kern="1200" dirty="0"/>
        </a:p>
      </dsp:txBody>
      <dsp:txXfrm>
        <a:off x="2992205" y="688201"/>
        <a:ext cx="1936469" cy="1549175"/>
      </dsp:txXfrm>
    </dsp:sp>
    <dsp:sp modelId="{88742C34-BE6B-4286-93FA-BFEE52DC2715}">
      <dsp:nvSpPr>
        <dsp:cNvPr id="0" name=""/>
        <dsp:cNvSpPr/>
      </dsp:nvSpPr>
      <dsp:spPr>
        <a:xfrm rot="18900000">
          <a:off x="4484862" y="2542965"/>
          <a:ext cx="1863922" cy="580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1686"/>
                <a:satOff val="16732"/>
                <a:lumOff val="897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481686"/>
                <a:satOff val="16732"/>
                <a:lumOff val="897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2996B-ABC7-4676-ADC9-FE515C0C53E9}">
      <dsp:nvSpPr>
        <dsp:cNvPr id="0" name=""/>
        <dsp:cNvSpPr/>
      </dsp:nvSpPr>
      <dsp:spPr>
        <a:xfrm>
          <a:off x="5107585" y="1399852"/>
          <a:ext cx="1936469" cy="1549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1686"/>
                <a:satOff val="16732"/>
                <a:lumOff val="897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481686"/>
                <a:satOff val="16732"/>
                <a:lumOff val="897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hlinkClick xmlns:r="http://schemas.openxmlformats.org/officeDocument/2006/relationships" r:id="" action="ppaction://hlinksldjump"/>
            </a:rPr>
            <a:t>Исполнители</a:t>
          </a:r>
          <a:endParaRPr lang="ru-RU" sz="2000" b="1" kern="1200" dirty="0"/>
        </a:p>
      </dsp:txBody>
      <dsp:txXfrm>
        <a:off x="5152959" y="1445226"/>
        <a:ext cx="1845721" cy="1458427"/>
      </dsp:txXfrm>
    </dsp:sp>
    <dsp:sp modelId="{8F2002C9-67DB-45BD-9D34-28701C9C058B}">
      <dsp:nvSpPr>
        <dsp:cNvPr id="0" name=""/>
        <dsp:cNvSpPr/>
      </dsp:nvSpPr>
      <dsp:spPr>
        <a:xfrm>
          <a:off x="5088116" y="3999349"/>
          <a:ext cx="1863922" cy="580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A6A93-F991-41FB-885C-1D73A2632EEE}">
      <dsp:nvSpPr>
        <dsp:cNvPr id="0" name=""/>
        <dsp:cNvSpPr/>
      </dsp:nvSpPr>
      <dsp:spPr>
        <a:xfrm>
          <a:off x="5983804" y="3515232"/>
          <a:ext cx="1936469" cy="1549175"/>
        </a:xfrm>
        <a:prstGeom prst="actionButtonBlank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Методы</a:t>
          </a:r>
          <a:endParaRPr lang="ru-RU" sz="2000" b="1" kern="1200" dirty="0"/>
        </a:p>
      </dsp:txBody>
      <dsp:txXfrm>
        <a:off x="5983804" y="3515232"/>
        <a:ext cx="1936469" cy="1549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20A6C-0986-4CCF-9224-CAFA2453C109}">
      <dsp:nvSpPr>
        <dsp:cNvPr id="0" name=""/>
        <dsp:cNvSpPr/>
      </dsp:nvSpPr>
      <dsp:spPr>
        <a:xfrm>
          <a:off x="1903887" y="2736304"/>
          <a:ext cx="682105" cy="1949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052" y="0"/>
              </a:lnTo>
              <a:lnTo>
                <a:pt x="341052" y="1949616"/>
              </a:lnTo>
              <a:lnTo>
                <a:pt x="682105" y="19496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93303" y="3659474"/>
        <a:ext cx="103274" cy="103274"/>
      </dsp:txXfrm>
    </dsp:sp>
    <dsp:sp modelId="{9C517956-C788-4E05-9121-EFE2F3B3248B}">
      <dsp:nvSpPr>
        <dsp:cNvPr id="0" name=""/>
        <dsp:cNvSpPr/>
      </dsp:nvSpPr>
      <dsp:spPr>
        <a:xfrm>
          <a:off x="1903887" y="2736304"/>
          <a:ext cx="682105" cy="64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052" y="0"/>
              </a:lnTo>
              <a:lnTo>
                <a:pt x="341052" y="649872"/>
              </a:lnTo>
              <a:lnTo>
                <a:pt x="682105" y="64987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1387" y="3037686"/>
        <a:ext cx="47106" cy="47106"/>
      </dsp:txXfrm>
    </dsp:sp>
    <dsp:sp modelId="{CBDF54AA-8F69-439E-A688-F435CB2A3474}">
      <dsp:nvSpPr>
        <dsp:cNvPr id="0" name=""/>
        <dsp:cNvSpPr/>
      </dsp:nvSpPr>
      <dsp:spPr>
        <a:xfrm>
          <a:off x="1903887" y="2086431"/>
          <a:ext cx="682105" cy="649872"/>
        </a:xfrm>
        <a:custGeom>
          <a:avLst/>
          <a:gdLst/>
          <a:ahLst/>
          <a:cxnLst/>
          <a:rect l="0" t="0" r="0" b="0"/>
          <a:pathLst>
            <a:path>
              <a:moveTo>
                <a:pt x="0" y="649872"/>
              </a:moveTo>
              <a:lnTo>
                <a:pt x="341052" y="649872"/>
              </a:lnTo>
              <a:lnTo>
                <a:pt x="341052" y="0"/>
              </a:lnTo>
              <a:lnTo>
                <a:pt x="68210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21387" y="2387814"/>
        <a:ext cx="47106" cy="47106"/>
      </dsp:txXfrm>
    </dsp:sp>
    <dsp:sp modelId="{67BAAE3D-5A82-4A3A-95F0-8EE26B529DC9}">
      <dsp:nvSpPr>
        <dsp:cNvPr id="0" name=""/>
        <dsp:cNvSpPr/>
      </dsp:nvSpPr>
      <dsp:spPr>
        <a:xfrm>
          <a:off x="1903887" y="786687"/>
          <a:ext cx="682105" cy="1949616"/>
        </a:xfrm>
        <a:custGeom>
          <a:avLst/>
          <a:gdLst/>
          <a:ahLst/>
          <a:cxnLst/>
          <a:rect l="0" t="0" r="0" b="0"/>
          <a:pathLst>
            <a:path>
              <a:moveTo>
                <a:pt x="0" y="1949616"/>
              </a:moveTo>
              <a:lnTo>
                <a:pt x="341052" y="1949616"/>
              </a:lnTo>
              <a:lnTo>
                <a:pt x="341052" y="0"/>
              </a:lnTo>
              <a:lnTo>
                <a:pt x="68210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93303" y="1709858"/>
        <a:ext cx="103274" cy="103274"/>
      </dsp:txXfrm>
    </dsp:sp>
    <dsp:sp modelId="{7CD76206-51AE-4C51-B769-2F16FC75919B}">
      <dsp:nvSpPr>
        <dsp:cNvPr id="0" name=""/>
        <dsp:cNvSpPr/>
      </dsp:nvSpPr>
      <dsp:spPr>
        <a:xfrm rot="16200000">
          <a:off x="-1352314" y="2216406"/>
          <a:ext cx="5472608" cy="10397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Геопространственные</a:t>
          </a:r>
          <a:r>
            <a:rPr lang="ru-RU" sz="3500" kern="1200" dirty="0" smtClean="0"/>
            <a:t> данные</a:t>
          </a:r>
          <a:endParaRPr lang="ru-RU" sz="3500" kern="1200" dirty="0"/>
        </a:p>
      </dsp:txBody>
      <dsp:txXfrm>
        <a:off x="-1352314" y="2216406"/>
        <a:ext cx="5472608" cy="1039795"/>
      </dsp:txXfrm>
    </dsp:sp>
    <dsp:sp modelId="{29A5F703-F1F9-4E44-B167-8CA3B03BDC22}">
      <dsp:nvSpPr>
        <dsp:cNvPr id="0" name=""/>
        <dsp:cNvSpPr/>
      </dsp:nvSpPr>
      <dsp:spPr>
        <a:xfrm>
          <a:off x="2585993" y="266789"/>
          <a:ext cx="4470794" cy="1039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Место</a:t>
          </a:r>
          <a:endParaRPr lang="ru-RU" sz="3500" kern="1200" dirty="0"/>
        </a:p>
      </dsp:txBody>
      <dsp:txXfrm>
        <a:off x="2585993" y="266789"/>
        <a:ext cx="4470794" cy="1039795"/>
      </dsp:txXfrm>
    </dsp:sp>
    <dsp:sp modelId="{EE3855A7-3D25-4202-BC13-44B37370337F}">
      <dsp:nvSpPr>
        <dsp:cNvPr id="0" name=""/>
        <dsp:cNvSpPr/>
      </dsp:nvSpPr>
      <dsp:spPr>
        <a:xfrm>
          <a:off x="2585993" y="1566534"/>
          <a:ext cx="4470794" cy="1039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Свойства</a:t>
          </a:r>
          <a:endParaRPr lang="ru-RU" sz="3500" kern="1200" dirty="0"/>
        </a:p>
      </dsp:txBody>
      <dsp:txXfrm>
        <a:off x="2585993" y="1566534"/>
        <a:ext cx="4470794" cy="1039795"/>
      </dsp:txXfrm>
    </dsp:sp>
    <dsp:sp modelId="{8E7C9246-99DF-4015-8447-D5D6734E37E2}">
      <dsp:nvSpPr>
        <dsp:cNvPr id="0" name=""/>
        <dsp:cNvSpPr/>
      </dsp:nvSpPr>
      <dsp:spPr>
        <a:xfrm>
          <a:off x="2585993" y="2866278"/>
          <a:ext cx="4470794" cy="1039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Топология</a:t>
          </a:r>
          <a:endParaRPr lang="ru-RU" sz="3500" kern="1200" dirty="0"/>
        </a:p>
      </dsp:txBody>
      <dsp:txXfrm>
        <a:off x="2585993" y="2866278"/>
        <a:ext cx="4470794" cy="1039795"/>
      </dsp:txXfrm>
    </dsp:sp>
    <dsp:sp modelId="{2A1A723F-8C72-4B82-9C8D-C76951706A0A}">
      <dsp:nvSpPr>
        <dsp:cNvPr id="0" name=""/>
        <dsp:cNvSpPr/>
      </dsp:nvSpPr>
      <dsp:spPr>
        <a:xfrm>
          <a:off x="2585993" y="4166022"/>
          <a:ext cx="4470794" cy="10397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Время</a:t>
          </a:r>
          <a:endParaRPr lang="ru-RU" sz="3500" kern="1200" dirty="0"/>
        </a:p>
      </dsp:txBody>
      <dsp:txXfrm>
        <a:off x="2585993" y="4166022"/>
        <a:ext cx="4470794" cy="103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11/8/2013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32" y="228624"/>
            <a:ext cx="7406640" cy="1472184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 в </a:t>
            </a:r>
            <a:r>
              <a:rPr lang="ru-RU" dirty="0" err="1" smtClean="0"/>
              <a:t>геоинформатику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 место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геоинформатики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науках о Земле.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и термины ГИС.</a:t>
            </a:r>
          </a:p>
        </p:txBody>
      </p:sp>
    </p:spTree>
    <p:extLst>
      <p:ext uri="{BB962C8B-B14F-4D97-AF65-F5344CB8AC3E}">
        <p14:creationId xmlns:p14="http://schemas.microsoft.com/office/powerpoint/2010/main" val="1029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19125"/>
            <a:ext cx="81438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7668833"/>
              </p:ext>
            </p:extLst>
          </p:nvPr>
        </p:nvGraphicFramePr>
        <p:xfrm>
          <a:off x="1115616" y="692696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8244408" y="623731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76206-51AE-4C51-B769-2F16FC75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CD76206-51AE-4C51-B769-2F16FC75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CD76206-51AE-4C51-B769-2F16FC759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AAE3D-5A82-4A3A-95F0-8EE26B52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7BAAE3D-5A82-4A3A-95F0-8EE26B52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7BAAE3D-5A82-4A3A-95F0-8EE26B529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A5F703-F1F9-4E44-B167-8CA3B03B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9A5F703-F1F9-4E44-B167-8CA3B03B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9A5F703-F1F9-4E44-B167-8CA3B03B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F54AA-8F69-439E-A688-F435CB2A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BDF54AA-8F69-439E-A688-F435CB2A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BDF54AA-8F69-439E-A688-F435CB2A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855A7-3D25-4202-BC13-44B37370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E3855A7-3D25-4202-BC13-44B37370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E3855A7-3D25-4202-BC13-44B373703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517956-C788-4E05-9121-EFE2F3B32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C517956-C788-4E05-9121-EFE2F3B32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C517956-C788-4E05-9121-EFE2F3B32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C9246-99DF-4015-8447-D5D6734E3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E7C9246-99DF-4015-8447-D5D6734E3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E7C9246-99DF-4015-8447-D5D6734E3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20A6C-0986-4CCF-9224-CAFA2453C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B320A6C-0986-4CCF-9224-CAFA2453C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B320A6C-0986-4CCF-9224-CAFA2453C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1A723F-8C72-4B82-9C8D-C76951706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2A1A723F-8C72-4B82-9C8D-C76951706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A1A723F-8C72-4B82-9C8D-C76951706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8020249" cy="406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зад 1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26876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Геоинформатика</a:t>
            </a:r>
            <a:r>
              <a:rPr lang="ru-RU" sz="2400" dirty="0"/>
              <a:t> </a:t>
            </a:r>
            <a:r>
              <a:rPr lang="ru-RU" sz="2400" dirty="0" smtClean="0"/>
              <a:t>– это наука, изучающая </a:t>
            </a:r>
            <a:r>
              <a:rPr lang="ru-RU" sz="2400" dirty="0"/>
              <a:t>все объекты сбора, обработки и представления информации о </a:t>
            </a:r>
            <a:r>
              <a:rPr lang="ru-RU" sz="2400" dirty="0" smtClean="0"/>
              <a:t>свойствах </a:t>
            </a:r>
            <a:r>
              <a:rPr lang="ru-RU" sz="2400" dirty="0"/>
              <a:t>объектов, </a:t>
            </a:r>
            <a:r>
              <a:rPr lang="ru-RU" sz="2400" dirty="0" smtClean="0"/>
              <a:t>процессов </a:t>
            </a:r>
            <a:r>
              <a:rPr lang="ru-RU" sz="2400" dirty="0"/>
              <a:t>и явлений, происходящих на Земле.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53" y="285750"/>
            <a:ext cx="43624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220" y="201978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Географическая информационная система </a:t>
            </a:r>
            <a:r>
              <a:rPr lang="ru-RU" sz="2800" dirty="0"/>
              <a:t>- информационная система, обеспечивающая сбор, хранение, обработку, доступ, отображение и распространение пространственно - координированных данных (пространственных данных).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8096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6073891"/>
              </p:ext>
            </p:extLst>
          </p:nvPr>
        </p:nvGraphicFramePr>
        <p:xfrm>
          <a:off x="683568" y="260648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93045" y="5661248"/>
            <a:ext cx="191911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Локальные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1342" y="4551511"/>
            <a:ext cx="299633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Субрегиональные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8921" y="3543399"/>
            <a:ext cx="24211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8150" y="2535287"/>
            <a:ext cx="290271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682" y="1671191"/>
            <a:ext cx="350365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Субконтинентальные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1251" y="692696"/>
            <a:ext cx="225651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Планетарные</a:t>
            </a:r>
          </a:p>
        </p:txBody>
      </p:sp>
    </p:spTree>
    <p:extLst>
      <p:ext uri="{BB962C8B-B14F-4D97-AF65-F5344CB8AC3E}">
        <p14:creationId xmlns:p14="http://schemas.microsoft.com/office/powerpoint/2010/main" val="3084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B7B50-4E4A-4A15-B7D1-9AAFB75B5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DBB7B50-4E4A-4A15-B7D1-9AAFB75B5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FEF9E-918A-4192-A8B2-C1EA90DA6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54FEF9E-918A-4192-A8B2-C1EA90DA6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78B7A-9987-42A1-8502-30E2A0C73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E178B7A-9987-42A1-8502-30E2A0C73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2C067-8FA9-43EA-B41E-E52FDB8EE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FB2C067-8FA9-43EA-B41E-E52FDB8EE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2E1D66-9940-43F7-9C31-87A2A0B0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C2E1D66-9940-43F7-9C31-87A2A0B00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B197A-31D4-4C07-8542-3AF0E255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C5B197A-31D4-4C07-8542-3AF0E2552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1461137749"/>
              </p:ext>
            </p:extLst>
          </p:nvPr>
        </p:nvGraphicFramePr>
        <p:xfrm>
          <a:off x="104360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1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C5FC3-607C-423B-A9BE-313F52E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97C5FC3-607C-423B-A9BE-313F52E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14650-6CFC-4374-9DE8-36EBF7ACD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4414650-6CFC-4374-9DE8-36EBF7ACD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29CB25-7DBB-4B24-BD1A-C518C6E7F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C29CB25-7DBB-4B24-BD1A-C518C6E7F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E7345-FDD0-4691-AA3A-C38134C5D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02E7345-FDD0-4691-AA3A-C38134C5D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50BF32-FB29-46FA-999A-4ABD78FE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7B50BF32-FB29-46FA-999A-4ABD78FE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C77A3-8B23-4EA5-955B-DEAB0B57E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953C77A3-8B23-4EA5-955B-DEAB0B57E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FAE51-9DD6-453E-B8B0-689322ABB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12FAE51-9DD6-453E-B8B0-689322ABB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42C34-BE6B-4286-93FA-BFEE52DC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88742C34-BE6B-4286-93FA-BFEE52DC2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52996B-ABC7-4676-ADC9-FE515C0C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B452996B-ABC7-4676-ADC9-FE515C0C5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002C9-67DB-45BD-9D34-28701C9C0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F2002C9-67DB-45BD-9D34-28701C9C0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A6A93-F991-41FB-885C-1D73A2632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077A6A93-F991-41FB-885C-1D73A2632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013"/>
            <a:ext cx="73152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23900"/>
            <a:ext cx="8020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71513"/>
            <a:ext cx="81248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3C4310-ECE7-4950-828B-0E541B1F8985}"/>
</file>

<file path=customXml/itemProps2.xml><?xml version="1.0" encoding="utf-8"?>
<ds:datastoreItem xmlns:ds="http://schemas.openxmlformats.org/officeDocument/2006/customXml" ds:itemID="{3A5F1EC4-7804-49F8-B469-F37594226C61}"/>
</file>

<file path=customXml/itemProps3.xml><?xml version="1.0" encoding="utf-8"?>
<ds:datastoreItem xmlns:ds="http://schemas.openxmlformats.org/officeDocument/2006/customXml" ds:itemID="{C013DA3D-3769-4A19-BE00-538F07A6631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89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2</vt:i4>
      </vt:variant>
    </vt:vector>
  </HeadingPairs>
  <TitlesOfParts>
    <vt:vector size="15" baseType="lpstr">
      <vt:lpstr>Волна</vt:lpstr>
      <vt:lpstr>Введение в геоинформатику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геоинформатику</dc:title>
  <dc:creator>main</dc:creator>
  <cp:lastModifiedBy>XTreme.ws</cp:lastModifiedBy>
  <cp:revision>25</cp:revision>
  <dcterms:created xsi:type="dcterms:W3CDTF">2011-01-31T17:25:25Z</dcterms:created>
  <dcterms:modified xsi:type="dcterms:W3CDTF">2013-11-08T00:05:34Z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